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70" r:id="rId6"/>
    <p:sldId id="265" r:id="rId7"/>
    <p:sldId id="259" r:id="rId8"/>
    <p:sldId id="261" r:id="rId9"/>
    <p:sldId id="271" r:id="rId10"/>
    <p:sldId id="286" r:id="rId11"/>
    <p:sldId id="262" r:id="rId12"/>
    <p:sldId id="263" r:id="rId13"/>
    <p:sldId id="264" r:id="rId14"/>
    <p:sldId id="269" r:id="rId15"/>
    <p:sldId id="287" r:id="rId16"/>
    <p:sldId id="288" r:id="rId17"/>
    <p:sldId id="266" r:id="rId18"/>
    <p:sldId id="289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8DF2D4-488F-480A-994A-8A5DC68217B9}" v="9" dt="2025-03-12T21:54:41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5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Sánchez" userId="af2aa593602314df" providerId="LiveId" clId="{458DF2D4-488F-480A-994A-8A5DC68217B9}"/>
    <pc:docChg chg="undo custSel addSld delSld modSld">
      <pc:chgData name="Andres Sánchez" userId="af2aa593602314df" providerId="LiveId" clId="{458DF2D4-488F-480A-994A-8A5DC68217B9}" dt="2025-03-12T22:03:19.037" v="1179" actId="20577"/>
      <pc:docMkLst>
        <pc:docMk/>
      </pc:docMkLst>
      <pc:sldChg chg="modSp mod">
        <pc:chgData name="Andres Sánchez" userId="af2aa593602314df" providerId="LiveId" clId="{458DF2D4-488F-480A-994A-8A5DC68217B9}" dt="2025-03-12T21:28:56.354" v="1085" actId="5793"/>
        <pc:sldMkLst>
          <pc:docMk/>
          <pc:sldMk cId="188826624" sldId="256"/>
        </pc:sldMkLst>
        <pc:spChg chg="mod">
          <ac:chgData name="Andres Sánchez" userId="af2aa593602314df" providerId="LiveId" clId="{458DF2D4-488F-480A-994A-8A5DC68217B9}" dt="2025-03-12T21:28:56.354" v="1085" actId="5793"/>
          <ac:spMkLst>
            <pc:docMk/>
            <pc:sldMk cId="188826624" sldId="256"/>
            <ac:spMk id="3" creationId="{D08E17CE-BA4D-088C-8B05-A3D994207C7E}"/>
          </ac:spMkLst>
        </pc:spChg>
      </pc:sldChg>
      <pc:sldChg chg="modSp mod">
        <pc:chgData name="Andres Sánchez" userId="af2aa593602314df" providerId="LiveId" clId="{458DF2D4-488F-480A-994A-8A5DC68217B9}" dt="2025-03-12T21:20:26.258" v="975" actId="27636"/>
        <pc:sldMkLst>
          <pc:docMk/>
          <pc:sldMk cId="4097644989" sldId="259"/>
        </pc:sldMkLst>
        <pc:spChg chg="mod">
          <ac:chgData name="Andres Sánchez" userId="af2aa593602314df" providerId="LiveId" clId="{458DF2D4-488F-480A-994A-8A5DC68217B9}" dt="2025-03-12T21:20:26.258" v="975" actId="27636"/>
          <ac:spMkLst>
            <pc:docMk/>
            <pc:sldMk cId="4097644989" sldId="259"/>
            <ac:spMk id="3" creationId="{62FE1550-35BC-D45D-C727-8AB0EBE8B230}"/>
          </ac:spMkLst>
        </pc:spChg>
      </pc:sldChg>
      <pc:sldChg chg="addSp modSp mod">
        <pc:chgData name="Andres Sánchez" userId="af2aa593602314df" providerId="LiveId" clId="{458DF2D4-488F-480A-994A-8A5DC68217B9}" dt="2025-03-12T21:25:01.116" v="979" actId="14100"/>
        <pc:sldMkLst>
          <pc:docMk/>
          <pc:sldMk cId="2571002759" sldId="261"/>
        </pc:sldMkLst>
        <pc:spChg chg="mod">
          <ac:chgData name="Andres Sánchez" userId="af2aa593602314df" providerId="LiveId" clId="{458DF2D4-488F-480A-994A-8A5DC68217B9}" dt="2025-03-12T21:24:57.909" v="978" actId="1076"/>
          <ac:spMkLst>
            <pc:docMk/>
            <pc:sldMk cId="2571002759" sldId="261"/>
            <ac:spMk id="2" creationId="{D9113515-DC30-B09D-F1A7-C6E546FB635C}"/>
          </ac:spMkLst>
        </pc:spChg>
        <pc:spChg chg="add mod">
          <ac:chgData name="Andres Sánchez" userId="af2aa593602314df" providerId="LiveId" clId="{458DF2D4-488F-480A-994A-8A5DC68217B9}" dt="2025-03-12T21:04:36.186" v="3"/>
          <ac:spMkLst>
            <pc:docMk/>
            <pc:sldMk cId="2571002759" sldId="261"/>
            <ac:spMk id="5" creationId="{ADD80547-8ADD-FCBA-3624-AF357C7E6429}"/>
          </ac:spMkLst>
        </pc:spChg>
        <pc:picChg chg="mod">
          <ac:chgData name="Andres Sánchez" userId="af2aa593602314df" providerId="LiveId" clId="{458DF2D4-488F-480A-994A-8A5DC68217B9}" dt="2025-03-12T21:25:01.116" v="979" actId="14100"/>
          <ac:picMkLst>
            <pc:docMk/>
            <pc:sldMk cId="2571002759" sldId="261"/>
            <ac:picMk id="4" creationId="{56825C7B-3004-2EA7-E367-46BE56BCD190}"/>
          </ac:picMkLst>
        </pc:picChg>
      </pc:sldChg>
      <pc:sldChg chg="modSp mod">
        <pc:chgData name="Andres Sánchez" userId="af2aa593602314df" providerId="LiveId" clId="{458DF2D4-488F-480A-994A-8A5DC68217B9}" dt="2025-03-12T21:25:49.253" v="982" actId="27636"/>
        <pc:sldMkLst>
          <pc:docMk/>
          <pc:sldMk cId="1122073534" sldId="262"/>
        </pc:sldMkLst>
        <pc:spChg chg="mod">
          <ac:chgData name="Andres Sánchez" userId="af2aa593602314df" providerId="LiveId" clId="{458DF2D4-488F-480A-994A-8A5DC68217B9}" dt="2025-03-12T21:25:49.253" v="982" actId="27636"/>
          <ac:spMkLst>
            <pc:docMk/>
            <pc:sldMk cId="1122073534" sldId="262"/>
            <ac:spMk id="3" creationId="{05B4F7A0-F2B1-5349-6777-40DF7F3ED2CA}"/>
          </ac:spMkLst>
        </pc:spChg>
      </pc:sldChg>
      <pc:sldChg chg="modSp mod">
        <pc:chgData name="Andres Sánchez" userId="af2aa593602314df" providerId="LiveId" clId="{458DF2D4-488F-480A-994A-8A5DC68217B9}" dt="2025-03-12T21:26:23.083" v="986" actId="27636"/>
        <pc:sldMkLst>
          <pc:docMk/>
          <pc:sldMk cId="3143609187" sldId="263"/>
        </pc:sldMkLst>
        <pc:spChg chg="mod">
          <ac:chgData name="Andres Sánchez" userId="af2aa593602314df" providerId="LiveId" clId="{458DF2D4-488F-480A-994A-8A5DC68217B9}" dt="2025-03-12T21:26:23.083" v="986" actId="27636"/>
          <ac:spMkLst>
            <pc:docMk/>
            <pc:sldMk cId="3143609187" sldId="263"/>
            <ac:spMk id="3" creationId="{CCBA8B47-619E-02DF-C92B-44975136688E}"/>
          </ac:spMkLst>
        </pc:spChg>
      </pc:sldChg>
      <pc:sldChg chg="addSp delSp modSp mod">
        <pc:chgData name="Andres Sánchez" userId="af2aa593602314df" providerId="LiveId" clId="{458DF2D4-488F-480A-994A-8A5DC68217B9}" dt="2025-03-12T21:32:27.085" v="1088" actId="22"/>
        <pc:sldMkLst>
          <pc:docMk/>
          <pc:sldMk cId="2571976583" sldId="264"/>
        </pc:sldMkLst>
        <pc:spChg chg="mod">
          <ac:chgData name="Andres Sánchez" userId="af2aa593602314df" providerId="LiveId" clId="{458DF2D4-488F-480A-994A-8A5DC68217B9}" dt="2025-03-12T21:05:39.456" v="127" actId="20577"/>
          <ac:spMkLst>
            <pc:docMk/>
            <pc:sldMk cId="2571976583" sldId="264"/>
            <ac:spMk id="3" creationId="{67AF72A8-A07C-8C0B-A59A-C70D8607F85D}"/>
          </ac:spMkLst>
        </pc:spChg>
        <pc:spChg chg="add mod">
          <ac:chgData name="Andres Sánchez" userId="af2aa593602314df" providerId="LiveId" clId="{458DF2D4-488F-480A-994A-8A5DC68217B9}" dt="2025-03-12T21:26:45.809" v="1013" actId="20577"/>
          <ac:spMkLst>
            <pc:docMk/>
            <pc:sldMk cId="2571976583" sldId="264"/>
            <ac:spMk id="6" creationId="{813E1CF9-7E62-009C-A642-65E1D221C333}"/>
          </ac:spMkLst>
        </pc:spChg>
        <pc:spChg chg="add del">
          <ac:chgData name="Andres Sánchez" userId="af2aa593602314df" providerId="LiveId" clId="{458DF2D4-488F-480A-994A-8A5DC68217B9}" dt="2025-03-12T21:32:27.085" v="1088" actId="22"/>
          <ac:spMkLst>
            <pc:docMk/>
            <pc:sldMk cId="2571976583" sldId="264"/>
            <ac:spMk id="8" creationId="{C9F7A03F-446D-650C-B90E-DAAF3D43FACA}"/>
          </ac:spMkLst>
        </pc:spChg>
      </pc:sldChg>
      <pc:sldChg chg="addSp modSp mod">
        <pc:chgData name="Andres Sánchez" userId="af2aa593602314df" providerId="LiveId" clId="{458DF2D4-488F-480A-994A-8A5DC68217B9}" dt="2025-03-12T21:20:10.788" v="971" actId="14100"/>
        <pc:sldMkLst>
          <pc:docMk/>
          <pc:sldMk cId="2912044413" sldId="265"/>
        </pc:sldMkLst>
        <pc:spChg chg="add mod">
          <ac:chgData name="Andres Sánchez" userId="af2aa593602314df" providerId="LiveId" clId="{458DF2D4-488F-480A-994A-8A5DC68217B9}" dt="2025-03-12T21:20:10.788" v="971" actId="14100"/>
          <ac:spMkLst>
            <pc:docMk/>
            <pc:sldMk cId="2912044413" sldId="265"/>
            <ac:spMk id="5" creationId="{D02C0F93-76D0-3797-31BF-F824E36B2DFE}"/>
          </ac:spMkLst>
        </pc:spChg>
      </pc:sldChg>
      <pc:sldChg chg="modSp new mod">
        <pc:chgData name="Andres Sánchez" userId="af2aa593602314df" providerId="LiveId" clId="{458DF2D4-488F-480A-994A-8A5DC68217B9}" dt="2025-03-12T22:03:19.037" v="1179" actId="20577"/>
        <pc:sldMkLst>
          <pc:docMk/>
          <pc:sldMk cId="558234717" sldId="266"/>
        </pc:sldMkLst>
        <pc:spChg chg="mod">
          <ac:chgData name="Andres Sánchez" userId="af2aa593602314df" providerId="LiveId" clId="{458DF2D4-488F-480A-994A-8A5DC68217B9}" dt="2025-03-12T21:11:23.659" v="650" actId="1076"/>
          <ac:spMkLst>
            <pc:docMk/>
            <pc:sldMk cId="558234717" sldId="266"/>
            <ac:spMk id="2" creationId="{185BB9D8-81EE-F038-E4A2-AA2BF64CEB7A}"/>
          </ac:spMkLst>
        </pc:spChg>
        <pc:spChg chg="mod">
          <ac:chgData name="Andres Sánchez" userId="af2aa593602314df" providerId="LiveId" clId="{458DF2D4-488F-480A-994A-8A5DC68217B9}" dt="2025-03-12T22:03:19.037" v="1179" actId="20577"/>
          <ac:spMkLst>
            <pc:docMk/>
            <pc:sldMk cId="558234717" sldId="266"/>
            <ac:spMk id="3" creationId="{1F2A65F1-2877-1762-CE6E-08713C70FE0E}"/>
          </ac:spMkLst>
        </pc:spChg>
      </pc:sldChg>
      <pc:sldChg chg="modSp new mod">
        <pc:chgData name="Andres Sánchez" userId="af2aa593602314df" providerId="LiveId" clId="{458DF2D4-488F-480A-994A-8A5DC68217B9}" dt="2025-03-12T21:28:17.815" v="1035" actId="21"/>
        <pc:sldMkLst>
          <pc:docMk/>
          <pc:sldMk cId="4072170326" sldId="267"/>
        </pc:sldMkLst>
        <pc:spChg chg="mod">
          <ac:chgData name="Andres Sánchez" userId="af2aa593602314df" providerId="LiveId" clId="{458DF2D4-488F-480A-994A-8A5DC68217B9}" dt="2025-03-12T21:11:52.058" v="663" actId="20577"/>
          <ac:spMkLst>
            <pc:docMk/>
            <pc:sldMk cId="4072170326" sldId="267"/>
            <ac:spMk id="2" creationId="{DD1FF3B1-0EA3-D14C-667D-6A339BC78E91}"/>
          </ac:spMkLst>
        </pc:spChg>
        <pc:spChg chg="mod">
          <ac:chgData name="Andres Sánchez" userId="af2aa593602314df" providerId="LiveId" clId="{458DF2D4-488F-480A-994A-8A5DC68217B9}" dt="2025-03-12T21:28:17.815" v="1035" actId="21"/>
          <ac:spMkLst>
            <pc:docMk/>
            <pc:sldMk cId="4072170326" sldId="267"/>
            <ac:spMk id="3" creationId="{976885B3-0F9C-F44A-7663-F7C5AC556B7D}"/>
          </ac:spMkLst>
        </pc:spChg>
      </pc:sldChg>
      <pc:sldChg chg="new del">
        <pc:chgData name="Andres Sánchez" userId="af2aa593602314df" providerId="LiveId" clId="{458DF2D4-488F-480A-994A-8A5DC68217B9}" dt="2025-03-12T21:32:42.502" v="1090" actId="47"/>
        <pc:sldMkLst>
          <pc:docMk/>
          <pc:sldMk cId="2748409664" sldId="268"/>
        </pc:sldMkLst>
      </pc:sldChg>
      <pc:sldChg chg="modSp add mod">
        <pc:chgData name="Andres Sánchez" userId="af2aa593602314df" providerId="LiveId" clId="{458DF2D4-488F-480A-994A-8A5DC68217B9}" dt="2025-03-12T21:33:06.034" v="1093" actId="1076"/>
        <pc:sldMkLst>
          <pc:docMk/>
          <pc:sldMk cId="4293434306" sldId="269"/>
        </pc:sldMkLst>
        <pc:spChg chg="mod">
          <ac:chgData name="Andres Sánchez" userId="af2aa593602314df" providerId="LiveId" clId="{458DF2D4-488F-480A-994A-8A5DC68217B9}" dt="2025-03-12T21:32:55.856" v="1091" actId="207"/>
          <ac:spMkLst>
            <pc:docMk/>
            <pc:sldMk cId="4293434306" sldId="269"/>
            <ac:spMk id="14" creationId="{2C466FDA-E535-CAF6-A973-EDBFF08894B4}"/>
          </ac:spMkLst>
        </pc:spChg>
        <pc:spChg chg="mod">
          <ac:chgData name="Andres Sánchez" userId="af2aa593602314df" providerId="LiveId" clId="{458DF2D4-488F-480A-994A-8A5DC68217B9}" dt="2025-03-12T21:33:06.034" v="1093" actId="1076"/>
          <ac:spMkLst>
            <pc:docMk/>
            <pc:sldMk cId="4293434306" sldId="269"/>
            <ac:spMk id="15" creationId="{C908523A-F0F2-0F62-7BA0-5FE0223AD638}"/>
          </ac:spMkLst>
        </pc:spChg>
      </pc:sldChg>
      <pc:sldChg chg="addSp delSp modSp new mod setBg">
        <pc:chgData name="Andres Sánchez" userId="af2aa593602314df" providerId="LiveId" clId="{458DF2D4-488F-480A-994A-8A5DC68217B9}" dt="2025-03-12T21:51:54.867" v="1103" actId="1076"/>
        <pc:sldMkLst>
          <pc:docMk/>
          <pc:sldMk cId="3733965158" sldId="270"/>
        </pc:sldMkLst>
        <pc:spChg chg="del mod">
          <ac:chgData name="Andres Sánchez" userId="af2aa593602314df" providerId="LiveId" clId="{458DF2D4-488F-480A-994A-8A5DC68217B9}" dt="2025-03-12T21:50:55.965" v="1098" actId="478"/>
          <ac:spMkLst>
            <pc:docMk/>
            <pc:sldMk cId="3733965158" sldId="270"/>
            <ac:spMk id="2" creationId="{34F9EE98-F951-A6FC-AA3A-BB4977C2112F}"/>
          </ac:spMkLst>
        </pc:spChg>
        <pc:spChg chg="del mod">
          <ac:chgData name="Andres Sánchez" userId="af2aa593602314df" providerId="LiveId" clId="{458DF2D4-488F-480A-994A-8A5DC68217B9}" dt="2025-03-12T21:50:54.044" v="1097" actId="478"/>
          <ac:spMkLst>
            <pc:docMk/>
            <pc:sldMk cId="3733965158" sldId="270"/>
            <ac:spMk id="3" creationId="{A33CC594-B341-9752-EA54-61B6D9C2CB1D}"/>
          </ac:spMkLst>
        </pc:spChg>
        <pc:spChg chg="add mod">
          <ac:chgData name="Andres Sánchez" userId="af2aa593602314df" providerId="LiveId" clId="{458DF2D4-488F-480A-994A-8A5DC68217B9}" dt="2025-03-12T21:51:54.867" v="1103" actId="1076"/>
          <ac:spMkLst>
            <pc:docMk/>
            <pc:sldMk cId="3733965158" sldId="270"/>
            <ac:spMk id="7" creationId="{536444A0-6F16-DB85-4826-53CC2112407E}"/>
          </ac:spMkLst>
        </pc:spChg>
        <pc:grpChg chg="add mod">
          <ac:chgData name="Andres Sánchez" userId="af2aa593602314df" providerId="LiveId" clId="{458DF2D4-488F-480A-994A-8A5DC68217B9}" dt="2025-03-12T21:51:03.479" v="1100" actId="14100"/>
          <ac:grpSpMkLst>
            <pc:docMk/>
            <pc:sldMk cId="3733965158" sldId="270"/>
            <ac:grpSpMk id="4" creationId="{425892D8-5B48-0FDB-2519-2CDBC35EABDB}"/>
          </ac:grpSpMkLst>
        </pc:grpChg>
        <pc:graphicFrameChg chg="mod">
          <ac:chgData name="Andres Sánchez" userId="af2aa593602314df" providerId="LiveId" clId="{458DF2D4-488F-480A-994A-8A5DC68217B9}" dt="2025-03-12T21:50:34.190" v="1095"/>
          <ac:graphicFrameMkLst>
            <pc:docMk/>
            <pc:sldMk cId="3733965158" sldId="270"/>
            <ac:graphicFrameMk id="5" creationId="{6795737D-0673-5C37-879C-8902C8DEAC23}"/>
          </ac:graphicFrameMkLst>
        </pc:graphicFrameChg>
        <pc:cxnChg chg="mod">
          <ac:chgData name="Andres Sánchez" userId="af2aa593602314df" providerId="LiveId" clId="{458DF2D4-488F-480A-994A-8A5DC68217B9}" dt="2025-03-12T21:50:34.190" v="1095"/>
          <ac:cxnSpMkLst>
            <pc:docMk/>
            <pc:sldMk cId="3733965158" sldId="270"/>
            <ac:cxnSpMk id="6" creationId="{AD67B38A-274F-EB09-E97A-33EE4CBACCD2}"/>
          </ac:cxnSpMkLst>
        </pc:cxnChg>
      </pc:sldChg>
      <pc:sldChg chg="add setBg">
        <pc:chgData name="Andres Sánchez" userId="af2aa593602314df" providerId="LiveId" clId="{458DF2D4-488F-480A-994A-8A5DC68217B9}" dt="2025-03-12T21:51:36.092" v="1101"/>
        <pc:sldMkLst>
          <pc:docMk/>
          <pc:sldMk cId="883006789" sldId="271"/>
        </pc:sldMkLst>
      </pc:sldChg>
      <pc:sldChg chg="add del">
        <pc:chgData name="Andres Sánchez" userId="af2aa593602314df" providerId="LiveId" clId="{458DF2D4-488F-480A-994A-8A5DC68217B9}" dt="2025-03-12T22:03:00.808" v="1177" actId="47"/>
        <pc:sldMkLst>
          <pc:docMk/>
          <pc:sldMk cId="271541917" sldId="285"/>
        </pc:sldMkLst>
      </pc:sldChg>
      <pc:sldChg chg="add">
        <pc:chgData name="Andres Sánchez" userId="af2aa593602314df" providerId="LiveId" clId="{458DF2D4-488F-480A-994A-8A5DC68217B9}" dt="2025-03-12T21:51:36.092" v="1101"/>
        <pc:sldMkLst>
          <pc:docMk/>
          <pc:sldMk cId="1463092417" sldId="286"/>
        </pc:sldMkLst>
      </pc:sldChg>
      <pc:sldChg chg="modSp add mod">
        <pc:chgData name="Andres Sánchez" userId="af2aa593602314df" providerId="LiveId" clId="{458DF2D4-488F-480A-994A-8A5DC68217B9}" dt="2025-03-12T21:58:28.534" v="1176" actId="1076"/>
        <pc:sldMkLst>
          <pc:docMk/>
          <pc:sldMk cId="706421412" sldId="287"/>
        </pc:sldMkLst>
        <pc:spChg chg="mod">
          <ac:chgData name="Andres Sánchez" userId="af2aa593602314df" providerId="LiveId" clId="{458DF2D4-488F-480A-994A-8A5DC68217B9}" dt="2025-03-12T21:58:24.153" v="1175" actId="1076"/>
          <ac:spMkLst>
            <pc:docMk/>
            <pc:sldMk cId="706421412" sldId="287"/>
            <ac:spMk id="5" creationId="{EE7ABD99-A502-C9AC-507B-197CCAAD5C6E}"/>
          </ac:spMkLst>
        </pc:spChg>
        <pc:spChg chg="mod">
          <ac:chgData name="Andres Sánchez" userId="af2aa593602314df" providerId="LiveId" clId="{458DF2D4-488F-480A-994A-8A5DC68217B9}" dt="2025-03-12T21:58:28.534" v="1176" actId="1076"/>
          <ac:spMkLst>
            <pc:docMk/>
            <pc:sldMk cId="706421412" sldId="287"/>
            <ac:spMk id="6" creationId="{6D231D95-50AB-A1FB-D690-89CD563393BA}"/>
          </ac:spMkLst>
        </pc:spChg>
      </pc:sldChg>
      <pc:sldChg chg="modSp add mod">
        <pc:chgData name="Andres Sánchez" userId="af2aa593602314df" providerId="LiveId" clId="{458DF2D4-488F-480A-994A-8A5DC68217B9}" dt="2025-03-12T21:58:08.468" v="1174" actId="1076"/>
        <pc:sldMkLst>
          <pc:docMk/>
          <pc:sldMk cId="2305314987" sldId="288"/>
        </pc:sldMkLst>
        <pc:spChg chg="mod">
          <ac:chgData name="Andres Sánchez" userId="af2aa593602314df" providerId="LiveId" clId="{458DF2D4-488F-480A-994A-8A5DC68217B9}" dt="2025-03-12T21:58:08.468" v="1174" actId="1076"/>
          <ac:spMkLst>
            <pc:docMk/>
            <pc:sldMk cId="2305314987" sldId="288"/>
            <ac:spMk id="5" creationId="{4442FCC8-FFC4-FBBD-F33F-2EBAA0630CE5}"/>
          </ac:spMkLst>
        </pc:spChg>
        <pc:spChg chg="mod">
          <ac:chgData name="Andres Sánchez" userId="af2aa593602314df" providerId="LiveId" clId="{458DF2D4-488F-480A-994A-8A5DC68217B9}" dt="2025-03-12T21:57:59.962" v="1172" actId="1076"/>
          <ac:spMkLst>
            <pc:docMk/>
            <pc:sldMk cId="2305314987" sldId="288"/>
            <ac:spMk id="6" creationId="{48CBA533-62EE-C055-8372-C7D93B579D75}"/>
          </ac:spMkLst>
        </pc:spChg>
        <pc:grpChg chg="mod">
          <ac:chgData name="Andres Sánchez" userId="af2aa593602314df" providerId="LiveId" clId="{458DF2D4-488F-480A-994A-8A5DC68217B9}" dt="2025-03-12T21:58:05.022" v="1173" actId="1076"/>
          <ac:grpSpMkLst>
            <pc:docMk/>
            <pc:sldMk cId="2305314987" sldId="288"/>
            <ac:grpSpMk id="4" creationId="{622D125E-A44B-7732-C613-96F5E14FAE3D}"/>
          </ac:grpSpMkLst>
        </pc:grpChg>
      </pc:sldChg>
      <pc:sldChg chg="delSp modSp add mod setBg delDesignElem">
        <pc:chgData name="Andres Sánchez" userId="af2aa593602314df" providerId="LiveId" clId="{458DF2D4-488F-480A-994A-8A5DC68217B9}" dt="2025-03-12T21:54:58.155" v="1171" actId="404"/>
        <pc:sldMkLst>
          <pc:docMk/>
          <pc:sldMk cId="110137601" sldId="289"/>
        </pc:sldMkLst>
        <pc:spChg chg="mod">
          <ac:chgData name="Andres Sánchez" userId="af2aa593602314df" providerId="LiveId" clId="{458DF2D4-488F-480A-994A-8A5DC68217B9}" dt="2025-03-12T21:54:58.155" v="1171" actId="404"/>
          <ac:spMkLst>
            <pc:docMk/>
            <pc:sldMk cId="110137601" sldId="289"/>
            <ac:spMk id="3" creationId="{E4384B8E-532B-0B22-BFA7-D6A7397C1067}"/>
          </ac:spMkLst>
        </pc:spChg>
        <pc:spChg chg="del">
          <ac:chgData name="Andres Sánchez" userId="af2aa593602314df" providerId="LiveId" clId="{458DF2D4-488F-480A-994A-8A5DC68217B9}" dt="2025-03-12T21:54:41.364" v="1166"/>
          <ac:spMkLst>
            <pc:docMk/>
            <pc:sldMk cId="110137601" sldId="289"/>
            <ac:spMk id="14" creationId="{955A2079-FA98-4876-80F0-72364A7D2EA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ropbox\G20\Stock%20de%20capit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ropbox\G20\Stock%20de%20capit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ropbox\G20\Stock%20de%20capit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ropbox\G20\Stock%20de%20capit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ropbox\pwt1001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DELL\Dropbox\G20\DeudabrutaFM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/>
              <a:t>G7: Tasa</a:t>
            </a:r>
            <a:r>
              <a:rPr lang="es-MX" sz="1600" baseline="0"/>
              <a:t> de crecimiento anual del Stock de capital, 1950-2019.(Precios constantes nacionales de 2017)</a:t>
            </a:r>
            <a:endParaRPr lang="es-MX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Hoja1!$B$51</c:f>
              <c:strCache>
                <c:ptCount val="1"/>
                <c:pt idx="0">
                  <c:v>Canadá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Hoja1!$C$50:$BT$50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Hoja1!$C$51:$BT$51</c:f>
              <c:numCache>
                <c:formatCode>General</c:formatCode>
                <c:ptCount val="70"/>
                <c:pt idx="1">
                  <c:v>4.8388469135095535</c:v>
                </c:pt>
                <c:pt idx="2">
                  <c:v>4.4327603266585136</c:v>
                </c:pt>
                <c:pt idx="3">
                  <c:v>5.2749406881542171</c:v>
                </c:pt>
                <c:pt idx="4">
                  <c:v>3.594997403469069</c:v>
                </c:pt>
                <c:pt idx="5">
                  <c:v>4.960485616644994</c:v>
                </c:pt>
                <c:pt idx="6">
                  <c:v>6.7587359092893262</c:v>
                </c:pt>
                <c:pt idx="7">
                  <c:v>5.7039015367068346</c:v>
                </c:pt>
                <c:pt idx="8">
                  <c:v>4.5750878174371401</c:v>
                </c:pt>
                <c:pt idx="9">
                  <c:v>4.9129844212850049</c:v>
                </c:pt>
                <c:pt idx="10">
                  <c:v>4.4660879702521195</c:v>
                </c:pt>
                <c:pt idx="11">
                  <c:v>4.1547975378176671</c:v>
                </c:pt>
                <c:pt idx="12">
                  <c:v>4.6033365001977522</c:v>
                </c:pt>
                <c:pt idx="13">
                  <c:v>4.5795487198187823</c:v>
                </c:pt>
                <c:pt idx="14">
                  <c:v>5.0373002160351454</c:v>
                </c:pt>
                <c:pt idx="15">
                  <c:v>6.0596717167870517</c:v>
                </c:pt>
                <c:pt idx="16">
                  <c:v>6.3679298079485136</c:v>
                </c:pt>
                <c:pt idx="17">
                  <c:v>4.8909920353818359</c:v>
                </c:pt>
                <c:pt idx="18">
                  <c:v>4.8435418672346575</c:v>
                </c:pt>
                <c:pt idx="19">
                  <c:v>5.3018977319194471</c:v>
                </c:pt>
                <c:pt idx="20">
                  <c:v>4.2366006579853011</c:v>
                </c:pt>
                <c:pt idx="21">
                  <c:v>4.5605359509596211</c:v>
                </c:pt>
                <c:pt idx="22">
                  <c:v>4.5244140753252893</c:v>
                </c:pt>
                <c:pt idx="23">
                  <c:v>4.8277403317288359</c:v>
                </c:pt>
                <c:pt idx="24">
                  <c:v>4.8472912295095316</c:v>
                </c:pt>
                <c:pt idx="25">
                  <c:v>4.7682861649902764</c:v>
                </c:pt>
                <c:pt idx="26">
                  <c:v>4.7489025617008185</c:v>
                </c:pt>
                <c:pt idx="27">
                  <c:v>4.6102343454739625</c:v>
                </c:pt>
                <c:pt idx="28">
                  <c:v>4.450839307072374</c:v>
                </c:pt>
                <c:pt idx="29">
                  <c:v>4.5550045664233041</c:v>
                </c:pt>
                <c:pt idx="30">
                  <c:v>4.6071886966271514</c:v>
                </c:pt>
                <c:pt idx="31">
                  <c:v>5.0690247701745239</c:v>
                </c:pt>
                <c:pt idx="32">
                  <c:v>3.5821841015447831</c:v>
                </c:pt>
                <c:pt idx="33">
                  <c:v>3.2077959499777542</c:v>
                </c:pt>
                <c:pt idx="34">
                  <c:v>3.1372868727708614</c:v>
                </c:pt>
                <c:pt idx="35">
                  <c:v>3.5087826086662499</c:v>
                </c:pt>
                <c:pt idx="36">
                  <c:v>3.5152034802710785</c:v>
                </c:pt>
                <c:pt idx="37">
                  <c:v>3.9269662624359603</c:v>
                </c:pt>
                <c:pt idx="38">
                  <c:v>4.3081102888624212</c:v>
                </c:pt>
                <c:pt idx="39">
                  <c:v>4.2929965818220284</c:v>
                </c:pt>
                <c:pt idx="40">
                  <c:v>3.6244015115066475</c:v>
                </c:pt>
                <c:pt idx="41">
                  <c:v>2.9623550891664463</c:v>
                </c:pt>
                <c:pt idx="42">
                  <c:v>2.5582710239049566</c:v>
                </c:pt>
                <c:pt idx="43">
                  <c:v>2.3304886114393852</c:v>
                </c:pt>
                <c:pt idx="44">
                  <c:v>2.6011336429052845</c:v>
                </c:pt>
                <c:pt idx="45">
                  <c:v>2.2824211764248536</c:v>
                </c:pt>
                <c:pt idx="46">
                  <c:v>2.4426211145936128</c:v>
                </c:pt>
                <c:pt idx="47">
                  <c:v>2.9886896114799777</c:v>
                </c:pt>
                <c:pt idx="48">
                  <c:v>2.9299022438982636</c:v>
                </c:pt>
                <c:pt idx="49">
                  <c:v>2.9174454881475631</c:v>
                </c:pt>
                <c:pt idx="50">
                  <c:v>2.9070124585489188</c:v>
                </c:pt>
                <c:pt idx="51">
                  <c:v>3.0085684828506931</c:v>
                </c:pt>
                <c:pt idx="52">
                  <c:v>2.8499141528705474</c:v>
                </c:pt>
                <c:pt idx="53">
                  <c:v>2.9983392112925333</c:v>
                </c:pt>
                <c:pt idx="54">
                  <c:v>3.3202851420978341</c:v>
                </c:pt>
                <c:pt idx="55">
                  <c:v>3.6555193014790044</c:v>
                </c:pt>
                <c:pt idx="56">
                  <c:v>3.7697405717381338</c:v>
                </c:pt>
                <c:pt idx="57">
                  <c:v>3.6474499343108313</c:v>
                </c:pt>
                <c:pt idx="58">
                  <c:v>3.464157672815138</c:v>
                </c:pt>
                <c:pt idx="59">
                  <c:v>2.4664289823928653</c:v>
                </c:pt>
                <c:pt idx="60">
                  <c:v>3.0094205061863555</c:v>
                </c:pt>
                <c:pt idx="61">
                  <c:v>3.1261090498922561</c:v>
                </c:pt>
                <c:pt idx="62">
                  <c:v>3.2629330568362924</c:v>
                </c:pt>
                <c:pt idx="63">
                  <c:v>3.152390306654862</c:v>
                </c:pt>
                <c:pt idx="64">
                  <c:v>3.1361535699711451</c:v>
                </c:pt>
                <c:pt idx="65">
                  <c:v>2.6487862388895556</c:v>
                </c:pt>
                <c:pt idx="66">
                  <c:v>2.2469341168634083</c:v>
                </c:pt>
                <c:pt idx="67">
                  <c:v>2.3434101969161292</c:v>
                </c:pt>
                <c:pt idx="68">
                  <c:v>2.345011578995071</c:v>
                </c:pt>
                <c:pt idx="69">
                  <c:v>2.2518277025961764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7B-477B-9475-B9550180DF7D}"/>
            </c:ext>
          </c:extLst>
        </c:ser>
        <c:ser>
          <c:idx val="2"/>
          <c:order val="1"/>
          <c:tx>
            <c:strRef>
              <c:f>Hoja1!$B$52</c:f>
              <c:strCache>
                <c:ptCount val="1"/>
                <c:pt idx="0">
                  <c:v>Alemania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Hoja1!$C$50:$BT$50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Hoja1!$C$52:$BT$52</c:f>
              <c:numCache>
                <c:formatCode>General</c:formatCode>
                <c:ptCount val="70"/>
                <c:pt idx="1">
                  <c:v>6.9716587002371933</c:v>
                </c:pt>
                <c:pt idx="2">
                  <c:v>7.6867456030758952</c:v>
                </c:pt>
                <c:pt idx="3">
                  <c:v>7.1349662719893958</c:v>
                </c:pt>
                <c:pt idx="4">
                  <c:v>7.8219069804109642</c:v>
                </c:pt>
                <c:pt idx="5">
                  <c:v>10.056918700231176</c:v>
                </c:pt>
                <c:pt idx="6">
                  <c:v>9.043354783451484</c:v>
                </c:pt>
                <c:pt idx="7">
                  <c:v>8.1723121240082399</c:v>
                </c:pt>
                <c:pt idx="8">
                  <c:v>7.3532868178362909</c:v>
                </c:pt>
                <c:pt idx="9">
                  <c:v>8.1737747935094252</c:v>
                </c:pt>
                <c:pt idx="10">
                  <c:v>9.3253291779519021</c:v>
                </c:pt>
                <c:pt idx="11">
                  <c:v>8.3960912310978344</c:v>
                </c:pt>
                <c:pt idx="12">
                  <c:v>7.7457856309783857</c:v>
                </c:pt>
                <c:pt idx="13">
                  <c:v>6.7196462420954894</c:v>
                </c:pt>
                <c:pt idx="14">
                  <c:v>7.3881499855362964</c:v>
                </c:pt>
                <c:pt idx="15">
                  <c:v>7.2364045147492506</c:v>
                </c:pt>
                <c:pt idx="16">
                  <c:v>6.2754871506853327</c:v>
                </c:pt>
                <c:pt idx="17">
                  <c:v>4.569101952859822</c:v>
                </c:pt>
                <c:pt idx="18">
                  <c:v>5.139152815642789</c:v>
                </c:pt>
                <c:pt idx="19">
                  <c:v>5.8265496071921552</c:v>
                </c:pt>
                <c:pt idx="20">
                  <c:v>6.1050420770250469</c:v>
                </c:pt>
                <c:pt idx="21">
                  <c:v>6.039999446918709</c:v>
                </c:pt>
                <c:pt idx="22">
                  <c:v>5.6695527566715809</c:v>
                </c:pt>
                <c:pt idx="23">
                  <c:v>5.1518174331927957</c:v>
                </c:pt>
                <c:pt idx="24">
                  <c:v>3.9558941550346782</c:v>
                </c:pt>
                <c:pt idx="25">
                  <c:v>3.2972040919865053</c:v>
                </c:pt>
                <c:pt idx="26">
                  <c:v>3.3345643002496317</c:v>
                </c:pt>
                <c:pt idx="27">
                  <c:v>3.4266750326807704</c:v>
                </c:pt>
                <c:pt idx="28">
                  <c:v>3.5455722843569459</c:v>
                </c:pt>
                <c:pt idx="29">
                  <c:v>3.6927367732463523</c:v>
                </c:pt>
                <c:pt idx="30">
                  <c:v>3.5504072592680513</c:v>
                </c:pt>
                <c:pt idx="31">
                  <c:v>2.9199815209885127</c:v>
                </c:pt>
                <c:pt idx="32">
                  <c:v>2.3968023626697699</c:v>
                </c:pt>
                <c:pt idx="33">
                  <c:v>2.4504875702501261</c:v>
                </c:pt>
                <c:pt idx="34">
                  <c:v>2.3164229312359286</c:v>
                </c:pt>
                <c:pt idx="35">
                  <c:v>2.205721777516767</c:v>
                </c:pt>
                <c:pt idx="36">
                  <c:v>2.2358938970720832</c:v>
                </c:pt>
                <c:pt idx="37">
                  <c:v>2.2053156080080738</c:v>
                </c:pt>
                <c:pt idx="38">
                  <c:v>2.352908308403312</c:v>
                </c:pt>
                <c:pt idx="39">
                  <c:v>2.6206345174201173</c:v>
                </c:pt>
                <c:pt idx="40">
                  <c:v>2.9140186794001099</c:v>
                </c:pt>
                <c:pt idx="41">
                  <c:v>2.9892484700759114</c:v>
                </c:pt>
                <c:pt idx="42">
                  <c:v>3.0034336798530736</c:v>
                </c:pt>
                <c:pt idx="43">
                  <c:v>2.4580515154897009</c:v>
                </c:pt>
                <c:pt idx="44">
                  <c:v>2.5617984181734332</c:v>
                </c:pt>
                <c:pt idx="45">
                  <c:v>2.4207080046444895</c:v>
                </c:pt>
                <c:pt idx="46">
                  <c:v>2.2797009567456339</c:v>
                </c:pt>
                <c:pt idx="47">
                  <c:v>2.1915563669231419</c:v>
                </c:pt>
                <c:pt idx="48">
                  <c:v>2.2835309708861384</c:v>
                </c:pt>
                <c:pt idx="49">
                  <c:v>2.3543162646997962</c:v>
                </c:pt>
                <c:pt idx="50">
                  <c:v>2.2980944174664009</c:v>
                </c:pt>
                <c:pt idx="51">
                  <c:v>1.9350536622648074</c:v>
                </c:pt>
                <c:pt idx="52">
                  <c:v>1.4333202824569735</c:v>
                </c:pt>
                <c:pt idx="53">
                  <c:v>1.2617037088398231</c:v>
                </c:pt>
                <c:pt idx="54">
                  <c:v>1.1875655647356931</c:v>
                </c:pt>
                <c:pt idx="55">
                  <c:v>1.1667501304294392</c:v>
                </c:pt>
                <c:pt idx="56">
                  <c:v>1.4484115342675352</c:v>
                </c:pt>
                <c:pt idx="57">
                  <c:v>1.4814516617217777</c:v>
                </c:pt>
                <c:pt idx="58">
                  <c:v>1.4174424882287706</c:v>
                </c:pt>
                <c:pt idx="59">
                  <c:v>0.82327138657718457</c:v>
                </c:pt>
                <c:pt idx="60">
                  <c:v>1.0478515158624857</c:v>
                </c:pt>
                <c:pt idx="61">
                  <c:v>1.3437851994352767</c:v>
                </c:pt>
                <c:pt idx="62">
                  <c:v>1.2526949161288714</c:v>
                </c:pt>
                <c:pt idx="63">
                  <c:v>1.1234680715863199</c:v>
                </c:pt>
                <c:pt idx="64">
                  <c:v>1.227951013414974</c:v>
                </c:pt>
                <c:pt idx="65">
                  <c:v>1.2428731762554213</c:v>
                </c:pt>
                <c:pt idx="66">
                  <c:v>1.3512443267279517</c:v>
                </c:pt>
                <c:pt idx="67">
                  <c:v>1.3865273071867357</c:v>
                </c:pt>
                <c:pt idx="68">
                  <c:v>1.4606300103128023</c:v>
                </c:pt>
                <c:pt idx="69">
                  <c:v>1.485490852102811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7B-477B-9475-B9550180DF7D}"/>
            </c:ext>
          </c:extLst>
        </c:ser>
        <c:ser>
          <c:idx val="3"/>
          <c:order val="2"/>
          <c:tx>
            <c:strRef>
              <c:f>Hoja1!$B$53</c:f>
              <c:strCache>
                <c:ptCount val="1"/>
                <c:pt idx="0">
                  <c:v>Francia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Hoja1!$C$50:$BT$50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Hoja1!$C$53:$BT$53</c:f>
              <c:numCache>
                <c:formatCode>General</c:formatCode>
                <c:ptCount val="70"/>
                <c:pt idx="1">
                  <c:v>2.3936263410544223</c:v>
                </c:pt>
                <c:pt idx="2">
                  <c:v>2.2466671047841391</c:v>
                </c:pt>
                <c:pt idx="3">
                  <c:v>2.1940540243005291</c:v>
                </c:pt>
                <c:pt idx="4">
                  <c:v>2.9027176164991175</c:v>
                </c:pt>
                <c:pt idx="5">
                  <c:v>3.3085559447491919</c:v>
                </c:pt>
                <c:pt idx="6">
                  <c:v>3.7636949358331284</c:v>
                </c:pt>
                <c:pt idx="7">
                  <c:v>4.1926359301857063</c:v>
                </c:pt>
                <c:pt idx="8">
                  <c:v>4.4790661143222721</c:v>
                </c:pt>
                <c:pt idx="9">
                  <c:v>3.9601043641243283</c:v>
                </c:pt>
                <c:pt idx="10">
                  <c:v>4.9941887698827792</c:v>
                </c:pt>
                <c:pt idx="11">
                  <c:v>4.8014466387582333</c:v>
                </c:pt>
                <c:pt idx="12">
                  <c:v>5.0951446220435237</c:v>
                </c:pt>
                <c:pt idx="13">
                  <c:v>5.1469162777109334</c:v>
                </c:pt>
                <c:pt idx="14">
                  <c:v>5.6711553414670934</c:v>
                </c:pt>
                <c:pt idx="15">
                  <c:v>5.3172204044427351</c:v>
                </c:pt>
                <c:pt idx="16">
                  <c:v>5.5432674430131446</c:v>
                </c:pt>
                <c:pt idx="17">
                  <c:v>5.4609646438046333</c:v>
                </c:pt>
                <c:pt idx="18">
                  <c:v>5.3526615046534332</c:v>
                </c:pt>
                <c:pt idx="19">
                  <c:v>5.7740560768690496</c:v>
                </c:pt>
                <c:pt idx="20">
                  <c:v>5.6154603541249459</c:v>
                </c:pt>
                <c:pt idx="21">
                  <c:v>5.5730456853291033</c:v>
                </c:pt>
                <c:pt idx="22">
                  <c:v>5.4217135690618257</c:v>
                </c:pt>
                <c:pt idx="23">
                  <c:v>5.3855722942584672</c:v>
                </c:pt>
                <c:pt idx="24">
                  <c:v>5.0263326571480915</c:v>
                </c:pt>
                <c:pt idx="25">
                  <c:v>4.0939493590733234</c:v>
                </c:pt>
                <c:pt idx="26">
                  <c:v>3.8635019647544455</c:v>
                </c:pt>
                <c:pt idx="27">
                  <c:v>3.443430365628064</c:v>
                </c:pt>
                <c:pt idx="28">
                  <c:v>3.3691559429511742</c:v>
                </c:pt>
                <c:pt idx="29">
                  <c:v>3.3036892312768185</c:v>
                </c:pt>
                <c:pt idx="30">
                  <c:v>3.2543725086678688</c:v>
                </c:pt>
                <c:pt idx="31">
                  <c:v>2.9320494230036021</c:v>
                </c:pt>
                <c:pt idx="32">
                  <c:v>2.6518170880427405</c:v>
                </c:pt>
                <c:pt idx="33">
                  <c:v>2.2831566117040847</c:v>
                </c:pt>
                <c:pt idx="34">
                  <c:v>2.0891362566529237</c:v>
                </c:pt>
                <c:pt idx="35">
                  <c:v>2.0809442692268476</c:v>
                </c:pt>
                <c:pt idx="36">
                  <c:v>2.1655183275384626</c:v>
                </c:pt>
                <c:pt idx="37">
                  <c:v>2.3063812559432684</c:v>
                </c:pt>
                <c:pt idx="38">
                  <c:v>2.6350229280430293</c:v>
                </c:pt>
                <c:pt idx="39">
                  <c:v>2.8854055966739622</c:v>
                </c:pt>
                <c:pt idx="40">
                  <c:v>2.9189731588830758</c:v>
                </c:pt>
                <c:pt idx="41">
                  <c:v>2.6311909176480075</c:v>
                </c:pt>
                <c:pt idx="42">
                  <c:v>2.3443720742557295</c:v>
                </c:pt>
                <c:pt idx="43">
                  <c:v>1.8348639763999808</c:v>
                </c:pt>
                <c:pt idx="44">
                  <c:v>1.8253524250310571</c:v>
                </c:pt>
                <c:pt idx="45">
                  <c:v>1.7725234475030494</c:v>
                </c:pt>
                <c:pt idx="46">
                  <c:v>1.7080453442197552</c:v>
                </c:pt>
                <c:pt idx="47">
                  <c:v>1.6427279644896542</c:v>
                </c:pt>
                <c:pt idx="48">
                  <c:v>1.8655781867868981</c:v>
                </c:pt>
                <c:pt idx="49">
                  <c:v>2.1256437788240268</c:v>
                </c:pt>
                <c:pt idx="50">
                  <c:v>2.3127833708670886</c:v>
                </c:pt>
                <c:pt idx="51">
                  <c:v>2.2438334779974811</c:v>
                </c:pt>
                <c:pt idx="52">
                  <c:v>1.9975928548804367</c:v>
                </c:pt>
                <c:pt idx="53">
                  <c:v>1.9516758941345635</c:v>
                </c:pt>
                <c:pt idx="54">
                  <c:v>2.0167422445552141</c:v>
                </c:pt>
                <c:pt idx="55">
                  <c:v>2.0592919853703595</c:v>
                </c:pt>
                <c:pt idx="56">
                  <c:v>2.1407849384873057</c:v>
                </c:pt>
                <c:pt idx="57">
                  <c:v>2.3075519207254258</c:v>
                </c:pt>
                <c:pt idx="58">
                  <c:v>2.1744240250937796</c:v>
                </c:pt>
                <c:pt idx="59">
                  <c:v>1.5200382624559916</c:v>
                </c:pt>
                <c:pt idx="60">
                  <c:v>1.5651360227044719</c:v>
                </c:pt>
                <c:pt idx="61">
                  <c:v>1.5896429364612663</c:v>
                </c:pt>
                <c:pt idx="62">
                  <c:v>1.5140151351919373</c:v>
                </c:pt>
                <c:pt idx="63">
                  <c:v>1.391091466331984</c:v>
                </c:pt>
                <c:pt idx="64">
                  <c:v>1.3189183614043198</c:v>
                </c:pt>
                <c:pt idx="65">
                  <c:v>1.2870066962753723</c:v>
                </c:pt>
                <c:pt idx="66">
                  <c:v>1.3378844423869829</c:v>
                </c:pt>
                <c:pt idx="67">
                  <c:v>1.4795498356688919</c:v>
                </c:pt>
                <c:pt idx="68">
                  <c:v>1.5357745942873979</c:v>
                </c:pt>
                <c:pt idx="69">
                  <c:v>1.6407854074141914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7B-477B-9475-B9550180DF7D}"/>
            </c:ext>
          </c:extLst>
        </c:ser>
        <c:ser>
          <c:idx val="4"/>
          <c:order val="3"/>
          <c:tx>
            <c:strRef>
              <c:f>Hoja1!$B$54</c:f>
              <c:strCache>
                <c:ptCount val="1"/>
                <c:pt idx="0">
                  <c:v>Reino Unido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Hoja1!$C$50:$BT$50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Hoja1!$C$54:$BT$54</c:f>
              <c:numCache>
                <c:formatCode>General</c:formatCode>
                <c:ptCount val="70"/>
                <c:pt idx="1">
                  <c:v>6.7206313587983013</c:v>
                </c:pt>
                <c:pt idx="2">
                  <c:v>3.9197479023813209</c:v>
                </c:pt>
                <c:pt idx="3">
                  <c:v>4.5873449878191197</c:v>
                </c:pt>
                <c:pt idx="4">
                  <c:v>4.5134487547291657</c:v>
                </c:pt>
                <c:pt idx="5">
                  <c:v>5.2024221243959223</c:v>
                </c:pt>
                <c:pt idx="6">
                  <c:v>4.7509838663830184</c:v>
                </c:pt>
                <c:pt idx="7">
                  <c:v>4.6533387451240804</c:v>
                </c:pt>
                <c:pt idx="8">
                  <c:v>3.7958546503769286</c:v>
                </c:pt>
                <c:pt idx="9">
                  <c:v>4.2280733859058506</c:v>
                </c:pt>
                <c:pt idx="10">
                  <c:v>5.3761453093355893</c:v>
                </c:pt>
                <c:pt idx="11">
                  <c:v>5.1222431751229536</c:v>
                </c:pt>
                <c:pt idx="12">
                  <c:v>4.1781876587851263</c:v>
                </c:pt>
                <c:pt idx="13">
                  <c:v>4.2037818575003216</c:v>
                </c:pt>
                <c:pt idx="14">
                  <c:v>6.2861420593661066</c:v>
                </c:pt>
                <c:pt idx="15">
                  <c:v>5.6213087928647987</c:v>
                </c:pt>
                <c:pt idx="16">
                  <c:v>5.0014241973511897</c:v>
                </c:pt>
                <c:pt idx="17">
                  <c:v>5.2521414609700612</c:v>
                </c:pt>
                <c:pt idx="18">
                  <c:v>5.5483852163478842</c:v>
                </c:pt>
                <c:pt idx="19">
                  <c:v>4.91388796246508</c:v>
                </c:pt>
                <c:pt idx="20">
                  <c:v>4.4806359762235459</c:v>
                </c:pt>
                <c:pt idx="21">
                  <c:v>4.2602408430167937</c:v>
                </c:pt>
                <c:pt idx="22">
                  <c:v>3.8538678210403132</c:v>
                </c:pt>
                <c:pt idx="23">
                  <c:v>4.1245366549807594</c:v>
                </c:pt>
                <c:pt idx="24">
                  <c:v>3.5801970775322989</c:v>
                </c:pt>
                <c:pt idx="25">
                  <c:v>3.1202456122653821</c:v>
                </c:pt>
                <c:pt idx="26">
                  <c:v>3.0638409877959516</c:v>
                </c:pt>
                <c:pt idx="27">
                  <c:v>2.69134697997373</c:v>
                </c:pt>
                <c:pt idx="28">
                  <c:v>2.7046536913938768</c:v>
                </c:pt>
                <c:pt idx="29">
                  <c:v>2.6819210240681457</c:v>
                </c:pt>
                <c:pt idx="30">
                  <c:v>2.0924670166680093</c:v>
                </c:pt>
                <c:pt idx="31">
                  <c:v>1.3274319884278407</c:v>
                </c:pt>
                <c:pt idx="32">
                  <c:v>1.7159592186003492</c:v>
                </c:pt>
                <c:pt idx="33">
                  <c:v>2.0073383054829641</c:v>
                </c:pt>
                <c:pt idx="34">
                  <c:v>2.5886708870462183</c:v>
                </c:pt>
                <c:pt idx="35">
                  <c:v>2.7022709659560551</c:v>
                </c:pt>
                <c:pt idx="36">
                  <c:v>2.6501393825307584</c:v>
                </c:pt>
                <c:pt idx="37">
                  <c:v>3.1876414709476553</c:v>
                </c:pt>
                <c:pt idx="38">
                  <c:v>4.1335406619412485</c:v>
                </c:pt>
                <c:pt idx="39">
                  <c:v>4.2729275745742257</c:v>
                </c:pt>
                <c:pt idx="40">
                  <c:v>3.4693733825756246</c:v>
                </c:pt>
                <c:pt idx="41">
                  <c:v>2.460431351749448</c:v>
                </c:pt>
                <c:pt idx="42">
                  <c:v>2.4545361320182701</c:v>
                </c:pt>
                <c:pt idx="43">
                  <c:v>2.3917022232727625</c:v>
                </c:pt>
                <c:pt idx="44">
                  <c:v>2.8283909942599994</c:v>
                </c:pt>
                <c:pt idx="45">
                  <c:v>2.8545193569087912</c:v>
                </c:pt>
                <c:pt idx="46">
                  <c:v>3.0590634667844618</c:v>
                </c:pt>
                <c:pt idx="47">
                  <c:v>2.2727904365735796</c:v>
                </c:pt>
                <c:pt idx="48">
                  <c:v>2.6319841807458166</c:v>
                </c:pt>
                <c:pt idx="49">
                  <c:v>2.5119787158476292</c:v>
                </c:pt>
                <c:pt idx="50">
                  <c:v>2.5919745537819949</c:v>
                </c:pt>
                <c:pt idx="51">
                  <c:v>2.5319485135316677</c:v>
                </c:pt>
                <c:pt idx="52">
                  <c:v>2.4365169877242243</c:v>
                </c:pt>
                <c:pt idx="53">
                  <c:v>2.3874964682076172</c:v>
                </c:pt>
                <c:pt idx="54">
                  <c:v>2.310424808004452</c:v>
                </c:pt>
                <c:pt idx="55">
                  <c:v>2.41234569603066</c:v>
                </c:pt>
                <c:pt idx="56">
                  <c:v>2.433411626409665</c:v>
                </c:pt>
                <c:pt idx="57">
                  <c:v>2.4784399404128132</c:v>
                </c:pt>
                <c:pt idx="58">
                  <c:v>2.0167678167884118</c:v>
                </c:pt>
                <c:pt idx="59">
                  <c:v>1.2216558874239558</c:v>
                </c:pt>
                <c:pt idx="60">
                  <c:v>1.3609119524006896</c:v>
                </c:pt>
                <c:pt idx="61">
                  <c:v>1.2162456509131614</c:v>
                </c:pt>
                <c:pt idx="62">
                  <c:v>1.2651175160614869</c:v>
                </c:pt>
                <c:pt idx="63">
                  <c:v>1.391464265381237</c:v>
                </c:pt>
                <c:pt idx="64">
                  <c:v>1.662743417794843</c:v>
                </c:pt>
                <c:pt idx="65">
                  <c:v>1.859927412715523</c:v>
                </c:pt>
                <c:pt idx="66">
                  <c:v>1.9852235220619185</c:v>
                </c:pt>
                <c:pt idx="67">
                  <c:v>1.9941598445819997</c:v>
                </c:pt>
                <c:pt idx="68">
                  <c:v>1.8724131920720088</c:v>
                </c:pt>
                <c:pt idx="69">
                  <c:v>1.8351120628989692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7B-477B-9475-B9550180DF7D}"/>
            </c:ext>
          </c:extLst>
        </c:ser>
        <c:ser>
          <c:idx val="5"/>
          <c:order val="4"/>
          <c:tx>
            <c:strRef>
              <c:f>Hoja1!$B$55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Hoja1!$C$50:$BT$50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Hoja1!$C$55:$BT$55</c:f>
              <c:numCache>
                <c:formatCode>General</c:formatCode>
                <c:ptCount val="70"/>
                <c:pt idx="1">
                  <c:v>4.0036544464046919</c:v>
                </c:pt>
                <c:pt idx="2">
                  <c:v>3.6812923387386842</c:v>
                </c:pt>
                <c:pt idx="3">
                  <c:v>4.4587711893401716</c:v>
                </c:pt>
                <c:pt idx="4">
                  <c:v>4.6799071830464056</c:v>
                </c:pt>
                <c:pt idx="5">
                  <c:v>5.7337501742526387</c:v>
                </c:pt>
                <c:pt idx="6">
                  <c:v>5.6186527711141521</c:v>
                </c:pt>
                <c:pt idx="7">
                  <c:v>5.7161795886040867</c:v>
                </c:pt>
                <c:pt idx="8">
                  <c:v>5.4705038647098414</c:v>
                </c:pt>
                <c:pt idx="9">
                  <c:v>5.8224680661374428</c:v>
                </c:pt>
                <c:pt idx="10">
                  <c:v>6.7374841724477275</c:v>
                </c:pt>
                <c:pt idx="11">
                  <c:v>7.2124765372066468</c:v>
                </c:pt>
                <c:pt idx="12">
                  <c:v>7.1249031329465362</c:v>
                </c:pt>
                <c:pt idx="13">
                  <c:v>6.9507189200667563</c:v>
                </c:pt>
                <c:pt idx="14">
                  <c:v>5.4079122232959298</c:v>
                </c:pt>
                <c:pt idx="15">
                  <c:v>4.3633249345651937</c:v>
                </c:pt>
                <c:pt idx="16">
                  <c:v>4.5045837224638507</c:v>
                </c:pt>
                <c:pt idx="17">
                  <c:v>5.2238650986573987</c:v>
                </c:pt>
                <c:pt idx="18">
                  <c:v>5.2557882844800563</c:v>
                </c:pt>
                <c:pt idx="19">
                  <c:v>5.8384370349440218</c:v>
                </c:pt>
                <c:pt idx="20">
                  <c:v>8.6035763709411803</c:v>
                </c:pt>
                <c:pt idx="21">
                  <c:v>7.7345153678880729</c:v>
                </c:pt>
                <c:pt idx="22">
                  <c:v>7.1875306030336539</c:v>
                </c:pt>
                <c:pt idx="23">
                  <c:v>7.0935721832486642</c:v>
                </c:pt>
                <c:pt idx="24">
                  <c:v>6.6147297969408658</c:v>
                </c:pt>
                <c:pt idx="25">
                  <c:v>5.2740509343566444</c:v>
                </c:pt>
                <c:pt idx="26">
                  <c:v>4.841639606265602</c:v>
                </c:pt>
                <c:pt idx="27">
                  <c:v>4.6601245649168899</c:v>
                </c:pt>
                <c:pt idx="28">
                  <c:v>4.3696041466772639</c:v>
                </c:pt>
                <c:pt idx="29">
                  <c:v>4.5072550829804658</c:v>
                </c:pt>
                <c:pt idx="30">
                  <c:v>4.6593329164665853</c:v>
                </c:pt>
                <c:pt idx="31">
                  <c:v>4.0468740659612701</c:v>
                </c:pt>
                <c:pt idx="32">
                  <c:v>3.4188126889857839</c:v>
                </c:pt>
                <c:pt idx="33">
                  <c:v>3.0755947751799129</c:v>
                </c:pt>
                <c:pt idx="34">
                  <c:v>3.173438882841606</c:v>
                </c:pt>
                <c:pt idx="35">
                  <c:v>3.0398426459322669</c:v>
                </c:pt>
                <c:pt idx="36">
                  <c:v>3.0179232122344413</c:v>
                </c:pt>
                <c:pt idx="37">
                  <c:v>3.0783603681236116</c:v>
                </c:pt>
                <c:pt idx="38">
                  <c:v>3.2757059457129811</c:v>
                </c:pt>
                <c:pt idx="39">
                  <c:v>3.3239766119200098</c:v>
                </c:pt>
                <c:pt idx="40">
                  <c:v>3.3152611651287689</c:v>
                </c:pt>
                <c:pt idx="41">
                  <c:v>3.1122609004951229</c:v>
                </c:pt>
                <c:pt idx="42">
                  <c:v>2.8181348731969313</c:v>
                </c:pt>
                <c:pt idx="43">
                  <c:v>1.8878498215674</c:v>
                </c:pt>
                <c:pt idx="44">
                  <c:v>1.8499641780866716</c:v>
                </c:pt>
                <c:pt idx="45">
                  <c:v>2.1213920055981772</c:v>
                </c:pt>
                <c:pt idx="46">
                  <c:v>2.1243091186648133</c:v>
                </c:pt>
                <c:pt idx="47">
                  <c:v>2.0958369081098382</c:v>
                </c:pt>
                <c:pt idx="48">
                  <c:v>2.1827556473521303</c:v>
                </c:pt>
                <c:pt idx="49">
                  <c:v>2.2630538191433347</c:v>
                </c:pt>
                <c:pt idx="50">
                  <c:v>2.4937888649136264</c:v>
                </c:pt>
                <c:pt idx="51">
                  <c:v>2.4515882367791342</c:v>
                </c:pt>
                <c:pt idx="52">
                  <c:v>2.5088394265281533</c:v>
                </c:pt>
                <c:pt idx="53">
                  <c:v>2.2946775291954324</c:v>
                </c:pt>
                <c:pt idx="54">
                  <c:v>2.2608032243655263</c:v>
                </c:pt>
                <c:pt idx="55">
                  <c:v>2.215931980247432</c:v>
                </c:pt>
                <c:pt idx="56">
                  <c:v>2.2210190935808116</c:v>
                </c:pt>
                <c:pt idx="57">
                  <c:v>2.1642110387647184</c:v>
                </c:pt>
                <c:pt idx="58">
                  <c:v>1.8306280722721002</c:v>
                </c:pt>
                <c:pt idx="59">
                  <c:v>1.1934840077246323</c:v>
                </c:pt>
                <c:pt idx="60">
                  <c:v>1.1752360008353779</c:v>
                </c:pt>
                <c:pt idx="61">
                  <c:v>1.0590026646828399</c:v>
                </c:pt>
                <c:pt idx="62">
                  <c:v>0.57075847050471751</c:v>
                </c:pt>
                <c:pt idx="63">
                  <c:v>0.28668414530244046</c:v>
                </c:pt>
                <c:pt idx="64">
                  <c:v>0.22242081401320224</c:v>
                </c:pt>
                <c:pt idx="65">
                  <c:v>0.30557397943060671</c:v>
                </c:pt>
                <c:pt idx="66">
                  <c:v>0.45521104899099996</c:v>
                </c:pt>
                <c:pt idx="67">
                  <c:v>0.5493402012101356</c:v>
                </c:pt>
                <c:pt idx="68">
                  <c:v>0.6333544055212581</c:v>
                </c:pt>
                <c:pt idx="69">
                  <c:v>0.65614019739410612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7B-477B-9475-B9550180DF7D}"/>
            </c:ext>
          </c:extLst>
        </c:ser>
        <c:ser>
          <c:idx val="6"/>
          <c:order val="5"/>
          <c:tx>
            <c:strRef>
              <c:f>Hoja1!$B$56</c:f>
              <c:strCache>
                <c:ptCount val="1"/>
                <c:pt idx="0">
                  <c:v>Japón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Hoja1!$C$50:$BT$50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Hoja1!$C$56:$BT$56</c:f>
              <c:numCache>
                <c:formatCode>General</c:formatCode>
                <c:ptCount val="70"/>
                <c:pt idx="1">
                  <c:v>5.4348505846580686</c:v>
                </c:pt>
                <c:pt idx="2">
                  <c:v>3.804180207023955</c:v>
                </c:pt>
                <c:pt idx="3">
                  <c:v>3.324147748472206</c:v>
                </c:pt>
                <c:pt idx="4">
                  <c:v>3.9845892162407193</c:v>
                </c:pt>
                <c:pt idx="5">
                  <c:v>4.8670033448179995</c:v>
                </c:pt>
                <c:pt idx="6">
                  <c:v>5.742476790297224</c:v>
                </c:pt>
                <c:pt idx="7">
                  <c:v>7.0769842322255583</c:v>
                </c:pt>
                <c:pt idx="8">
                  <c:v>6.3560589390388555</c:v>
                </c:pt>
                <c:pt idx="9">
                  <c:v>7.4643497675956016</c:v>
                </c:pt>
                <c:pt idx="10">
                  <c:v>10.023411235034541</c:v>
                </c:pt>
                <c:pt idx="11">
                  <c:v>11.677090479948117</c:v>
                </c:pt>
                <c:pt idx="12">
                  <c:v>10.987395825403446</c:v>
                </c:pt>
                <c:pt idx="13">
                  <c:v>10.969809217739691</c:v>
                </c:pt>
                <c:pt idx="14">
                  <c:v>11.615757511312452</c:v>
                </c:pt>
                <c:pt idx="15">
                  <c:v>10.43790112132703</c:v>
                </c:pt>
                <c:pt idx="16">
                  <c:v>10.82227489435561</c:v>
                </c:pt>
                <c:pt idx="17">
                  <c:v>12.093005108879318</c:v>
                </c:pt>
                <c:pt idx="18">
                  <c:v>13.25917475894629</c:v>
                </c:pt>
                <c:pt idx="19">
                  <c:v>13.790436178201393</c:v>
                </c:pt>
                <c:pt idx="20">
                  <c:v>14.390136257714792</c:v>
                </c:pt>
                <c:pt idx="21">
                  <c:v>12.499572178007835</c:v>
                </c:pt>
                <c:pt idx="22">
                  <c:v>11.868842369294752</c:v>
                </c:pt>
                <c:pt idx="23">
                  <c:v>11.555677160837874</c:v>
                </c:pt>
                <c:pt idx="24">
                  <c:v>8.4832867283002322</c:v>
                </c:pt>
                <c:pt idx="25">
                  <c:v>7.4223561865308652</c:v>
                </c:pt>
                <c:pt idx="26">
                  <c:v>7.0292859495121096</c:v>
                </c:pt>
                <c:pt idx="27">
                  <c:v>6.4586919390082098</c:v>
                </c:pt>
                <c:pt idx="28">
                  <c:v>6.6302456273032551</c:v>
                </c:pt>
                <c:pt idx="29">
                  <c:v>6.4657991577829144</c:v>
                </c:pt>
                <c:pt idx="30">
                  <c:v>5.4021022130283702</c:v>
                </c:pt>
                <c:pt idx="31">
                  <c:v>5.0599472687891556</c:v>
                </c:pt>
                <c:pt idx="32">
                  <c:v>4.5621809499659882</c:v>
                </c:pt>
                <c:pt idx="33">
                  <c:v>4.2335875769236253</c:v>
                </c:pt>
                <c:pt idx="34">
                  <c:v>4.1893287369783927</c:v>
                </c:pt>
                <c:pt idx="35">
                  <c:v>4.2204063823765292</c:v>
                </c:pt>
                <c:pt idx="36">
                  <c:v>4.3525028420280831</c:v>
                </c:pt>
                <c:pt idx="37">
                  <c:v>4.7557940266856891</c:v>
                </c:pt>
                <c:pt idx="38">
                  <c:v>5.3675814875735472</c:v>
                </c:pt>
                <c:pt idx="39">
                  <c:v>5.4194221594754177</c:v>
                </c:pt>
                <c:pt idx="40">
                  <c:v>5.4193853773214506</c:v>
                </c:pt>
                <c:pt idx="41">
                  <c:v>5.0867738781186</c:v>
                </c:pt>
                <c:pt idx="42">
                  <c:v>4.3561526499998005</c:v>
                </c:pt>
                <c:pt idx="43">
                  <c:v>3.5459866870542367</c:v>
                </c:pt>
                <c:pt idx="44">
                  <c:v>3.1123703740199682</c:v>
                </c:pt>
                <c:pt idx="45">
                  <c:v>3.1463105170818961</c:v>
                </c:pt>
                <c:pt idx="46">
                  <c:v>3.3655409845256834</c:v>
                </c:pt>
                <c:pt idx="47">
                  <c:v>2.9114806145095429</c:v>
                </c:pt>
                <c:pt idx="48">
                  <c:v>2.4162750431085289</c:v>
                </c:pt>
                <c:pt idx="49">
                  <c:v>2.1779278028472682</c:v>
                </c:pt>
                <c:pt idx="50">
                  <c:v>2.022470446186686</c:v>
                </c:pt>
                <c:pt idx="51">
                  <c:v>1.7225708473568302</c:v>
                </c:pt>
                <c:pt idx="52">
                  <c:v>1.2641903336574778</c:v>
                </c:pt>
                <c:pt idx="53">
                  <c:v>1.1255508982063622</c:v>
                </c:pt>
                <c:pt idx="54">
                  <c:v>1.049876762786206</c:v>
                </c:pt>
                <c:pt idx="55">
                  <c:v>1.1309842476518339</c:v>
                </c:pt>
                <c:pt idx="56">
                  <c:v>1.0618265719673392</c:v>
                </c:pt>
                <c:pt idx="57">
                  <c:v>0.86740270753735693</c:v>
                </c:pt>
                <c:pt idx="58">
                  <c:v>0.57708678538974656</c:v>
                </c:pt>
                <c:pt idx="59">
                  <c:v>2.3174914368961907E-2</c:v>
                </c:pt>
                <c:pt idx="60">
                  <c:v>-2.7639328931761131E-2</c:v>
                </c:pt>
                <c:pt idx="61">
                  <c:v>4.1907078584979551E-2</c:v>
                </c:pt>
                <c:pt idx="62">
                  <c:v>0.199156361224051</c:v>
                </c:pt>
                <c:pt idx="63">
                  <c:v>0.41946518472071315</c:v>
                </c:pt>
                <c:pt idx="64">
                  <c:v>0.55042415859682947</c:v>
                </c:pt>
                <c:pt idx="65">
                  <c:v>0.59672630076024191</c:v>
                </c:pt>
                <c:pt idx="66">
                  <c:v>0.54060470127288429</c:v>
                </c:pt>
                <c:pt idx="67">
                  <c:v>0.66485028499676524</c:v>
                </c:pt>
                <c:pt idx="68">
                  <c:v>0.65534095762349587</c:v>
                </c:pt>
                <c:pt idx="69">
                  <c:v>0.68002636086093027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7B-477B-9475-B9550180DF7D}"/>
            </c:ext>
          </c:extLst>
        </c:ser>
        <c:ser>
          <c:idx val="7"/>
          <c:order val="6"/>
          <c:tx>
            <c:strRef>
              <c:f>Hoja1!$B$57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Hoja1!$C$50:$BT$50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Hoja1!$C$57:$BT$57</c:f>
              <c:numCache>
                <c:formatCode>General</c:formatCode>
                <c:ptCount val="70"/>
                <c:pt idx="1">
                  <c:v>3.1724841213912169</c:v>
                </c:pt>
                <c:pt idx="2">
                  <c:v>3.3082788589062551</c:v>
                </c:pt>
                <c:pt idx="3">
                  <c:v>3.6314980058060664</c:v>
                </c:pt>
                <c:pt idx="4">
                  <c:v>3.3445713816045775</c:v>
                </c:pt>
                <c:pt idx="5">
                  <c:v>3.6328455011887861</c:v>
                </c:pt>
                <c:pt idx="6">
                  <c:v>3.4733261785625524</c:v>
                </c:pt>
                <c:pt idx="7">
                  <c:v>3.2768525522692382</c:v>
                </c:pt>
                <c:pt idx="8">
                  <c:v>2.8707886026936746</c:v>
                </c:pt>
                <c:pt idx="9">
                  <c:v>3.5268368723658128</c:v>
                </c:pt>
                <c:pt idx="10">
                  <c:v>3.3145544791856274</c:v>
                </c:pt>
                <c:pt idx="11">
                  <c:v>3.3539655299731796</c:v>
                </c:pt>
                <c:pt idx="12">
                  <c:v>3.6467423138176969</c:v>
                </c:pt>
                <c:pt idx="13">
                  <c:v>3.8203786565947695</c:v>
                </c:pt>
                <c:pt idx="14">
                  <c:v>4.0489425405781043</c:v>
                </c:pt>
                <c:pt idx="15">
                  <c:v>4.2819113365878181</c:v>
                </c:pt>
                <c:pt idx="16">
                  <c:v>4.3856648071726623</c:v>
                </c:pt>
                <c:pt idx="17">
                  <c:v>3.9531914332624707</c:v>
                </c:pt>
                <c:pt idx="18">
                  <c:v>3.9016726800375601</c:v>
                </c:pt>
                <c:pt idx="19">
                  <c:v>3.7225933414638313</c:v>
                </c:pt>
                <c:pt idx="20">
                  <c:v>3.1072960230816404</c:v>
                </c:pt>
                <c:pt idx="21">
                  <c:v>3.0599973675148551</c:v>
                </c:pt>
                <c:pt idx="22">
                  <c:v>3.3898606632271289</c:v>
                </c:pt>
                <c:pt idx="23">
                  <c:v>3.6280298990365889</c:v>
                </c:pt>
                <c:pt idx="24">
                  <c:v>2.9829706113569499</c:v>
                </c:pt>
                <c:pt idx="25">
                  <c:v>2.2007274139291377</c:v>
                </c:pt>
                <c:pt idx="26">
                  <c:v>2.5505886428906166</c:v>
                </c:pt>
                <c:pt idx="27">
                  <c:v>3.0367619343356189</c:v>
                </c:pt>
                <c:pt idx="28">
                  <c:v>3.510512599197213</c:v>
                </c:pt>
                <c:pt idx="29">
                  <c:v>3.5669627881392163</c:v>
                </c:pt>
                <c:pt idx="30">
                  <c:v>2.8707440345972612</c:v>
                </c:pt>
                <c:pt idx="31">
                  <c:v>2.7153009361998937</c:v>
                </c:pt>
                <c:pt idx="32">
                  <c:v>2.1188038800350473</c:v>
                </c:pt>
                <c:pt idx="33">
                  <c:v>2.3862646099311657</c:v>
                </c:pt>
                <c:pt idx="34">
                  <c:v>3.1372408770138804</c:v>
                </c:pt>
                <c:pt idx="35">
                  <c:v>3.3007387494489171</c:v>
                </c:pt>
                <c:pt idx="36">
                  <c:v>3.1846393891922009</c:v>
                </c:pt>
                <c:pt idx="37">
                  <c:v>3.0033708977522444</c:v>
                </c:pt>
                <c:pt idx="38">
                  <c:v>2.8844426777045795</c:v>
                </c:pt>
                <c:pt idx="39">
                  <c:v>2.8100238912266873</c:v>
                </c:pt>
                <c:pt idx="40">
                  <c:v>2.5215130281108777</c:v>
                </c:pt>
                <c:pt idx="41">
                  <c:v>1.9968807642976039</c:v>
                </c:pt>
                <c:pt idx="42">
                  <c:v>2.0697943024241772</c:v>
                </c:pt>
                <c:pt idx="43">
                  <c:v>2.1880051619094232</c:v>
                </c:pt>
                <c:pt idx="44">
                  <c:v>2.3573293481068402</c:v>
                </c:pt>
                <c:pt idx="45">
                  <c:v>2.4346218504857742</c:v>
                </c:pt>
                <c:pt idx="46">
                  <c:v>2.6447313032565534</c:v>
                </c:pt>
                <c:pt idx="47">
                  <c:v>2.7893175454305696</c:v>
                </c:pt>
                <c:pt idx="48">
                  <c:v>3.0464098474992429</c:v>
                </c:pt>
                <c:pt idx="49">
                  <c:v>3.2052083891243477</c:v>
                </c:pt>
                <c:pt idx="50">
                  <c:v>3.226022189888611</c:v>
                </c:pt>
                <c:pt idx="51">
                  <c:v>2.7723185742255074</c:v>
                </c:pt>
                <c:pt idx="52">
                  <c:v>2.3514870038356506</c:v>
                </c:pt>
                <c:pt idx="53">
                  <c:v>2.4260286061574821</c:v>
                </c:pt>
                <c:pt idx="54">
                  <c:v>2.6128273720285256</c:v>
                </c:pt>
                <c:pt idx="55">
                  <c:v>2.7725957484386221</c:v>
                </c:pt>
                <c:pt idx="56">
                  <c:v>2.6601510168416054</c:v>
                </c:pt>
                <c:pt idx="57">
                  <c:v>2.3329091402282787</c:v>
                </c:pt>
                <c:pt idx="58">
                  <c:v>1.8168687492977398</c:v>
                </c:pt>
                <c:pt idx="59">
                  <c:v>0.89218047052177507</c:v>
                </c:pt>
                <c:pt idx="60">
                  <c:v>0.90665618108629609</c:v>
                </c:pt>
                <c:pt idx="61">
                  <c:v>1.0188336307241475</c:v>
                </c:pt>
                <c:pt idx="62">
                  <c:v>1.2444367344235152</c:v>
                </c:pt>
                <c:pt idx="63">
                  <c:v>1.2826519674609349</c:v>
                </c:pt>
                <c:pt idx="64">
                  <c:v>1.4129956986705716</c:v>
                </c:pt>
                <c:pt idx="65">
                  <c:v>1.4583691264508092</c:v>
                </c:pt>
                <c:pt idx="66">
                  <c:v>1.4107945152145085</c:v>
                </c:pt>
                <c:pt idx="67">
                  <c:v>1.468747150277161</c:v>
                </c:pt>
                <c:pt idx="68">
                  <c:v>1.5914961813724204</c:v>
                </c:pt>
                <c:pt idx="69">
                  <c:v>1.5496245957981936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B7B-477B-9475-B9550180D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3820448"/>
        <c:axId val="1630699056"/>
      </c:lineChart>
      <c:catAx>
        <c:axId val="163382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30699056"/>
        <c:crosses val="autoZero"/>
        <c:auto val="1"/>
        <c:lblAlgn val="ctr"/>
        <c:lblOffset val="100"/>
        <c:noMultiLvlLbl val="0"/>
      </c:catAx>
      <c:valAx>
        <c:axId val="163069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3382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/>
              <a:t>BRICS,</a:t>
            </a:r>
            <a:r>
              <a:rPr lang="es-MX" sz="1800" baseline="0"/>
              <a:t> Tasa de crecimiento anual del Stock de capital, 1950-2019. </a:t>
            </a:r>
            <a:r>
              <a:rPr lang="es-MX"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.(Precios constantes nacionales de 2017)</a:t>
            </a:r>
            <a:r>
              <a:rPr lang="es-MX" baseline="0"/>
              <a:t> 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Hoja1!$B$59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Hoja1!$C$58:$BT$58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Hoja1!$C$59:$BT$59</c:f>
              <c:numCache>
                <c:formatCode>General</c:formatCode>
                <c:ptCount val="70"/>
                <c:pt idx="0">
                  <c:v>0</c:v>
                </c:pt>
                <c:pt idx="1">
                  <c:v>7.5207850607655891</c:v>
                </c:pt>
                <c:pt idx="2">
                  <c:v>7.8837754492525169</c:v>
                </c:pt>
                <c:pt idx="3">
                  <c:v>4.5807243058018532</c:v>
                </c:pt>
                <c:pt idx="4">
                  <c:v>5.8208307648051072</c:v>
                </c:pt>
                <c:pt idx="5">
                  <c:v>5.1279575310984482</c:v>
                </c:pt>
                <c:pt idx="6">
                  <c:v>4.1461554017779845</c:v>
                </c:pt>
                <c:pt idx="7">
                  <c:v>6.5976353982643676</c:v>
                </c:pt>
                <c:pt idx="8">
                  <c:v>5.7117715200529551</c:v>
                </c:pt>
                <c:pt idx="9">
                  <c:v>7.3639258314694311</c:v>
                </c:pt>
                <c:pt idx="10">
                  <c:v>6.0131828752715055</c:v>
                </c:pt>
                <c:pt idx="11">
                  <c:v>6.3422102221700749</c:v>
                </c:pt>
                <c:pt idx="12">
                  <c:v>6.1196452523647915</c:v>
                </c:pt>
                <c:pt idx="13">
                  <c:v>4.5391347945084259</c:v>
                </c:pt>
                <c:pt idx="14">
                  <c:v>5.0457219193407399</c:v>
                </c:pt>
                <c:pt idx="15">
                  <c:v>5.7015872911706511</c:v>
                </c:pt>
                <c:pt idx="16">
                  <c:v>5.8779613340711023</c:v>
                </c:pt>
                <c:pt idx="17">
                  <c:v>4.7271201533308993</c:v>
                </c:pt>
                <c:pt idx="18">
                  <c:v>6.157092126216579</c:v>
                </c:pt>
                <c:pt idx="19">
                  <c:v>9.6055978026070363</c:v>
                </c:pt>
                <c:pt idx="20">
                  <c:v>8.2204729416485822</c:v>
                </c:pt>
                <c:pt idx="21">
                  <c:v>8.9760235099904264</c:v>
                </c:pt>
                <c:pt idx="22">
                  <c:v>9.8252235446291802</c:v>
                </c:pt>
                <c:pt idx="23">
                  <c:v>11.200835791869945</c:v>
                </c:pt>
                <c:pt idx="24">
                  <c:v>11.431243461350405</c:v>
                </c:pt>
                <c:pt idx="25">
                  <c:v>11.073606663548375</c:v>
                </c:pt>
                <c:pt idx="26">
                  <c:v>10.399649999310689</c:v>
                </c:pt>
                <c:pt idx="27">
                  <c:v>8.730349324004516</c:v>
                </c:pt>
                <c:pt idx="28">
                  <c:v>8.2906064936978829</c:v>
                </c:pt>
                <c:pt idx="29">
                  <c:v>7.7690495872733356</c:v>
                </c:pt>
                <c:pt idx="30">
                  <c:v>8.534704161421768</c:v>
                </c:pt>
                <c:pt idx="31">
                  <c:v>5.8931814962432716</c:v>
                </c:pt>
                <c:pt idx="32">
                  <c:v>4.6810042521269635</c:v>
                </c:pt>
                <c:pt idx="33">
                  <c:v>2.8481831579424188</c:v>
                </c:pt>
                <c:pt idx="34">
                  <c:v>2.7755373271678208</c:v>
                </c:pt>
                <c:pt idx="35">
                  <c:v>3.3713843391134368</c:v>
                </c:pt>
                <c:pt idx="36">
                  <c:v>5.0150099025989769</c:v>
                </c:pt>
                <c:pt idx="37">
                  <c:v>4.578019988608184</c:v>
                </c:pt>
                <c:pt idx="38">
                  <c:v>3.8249382292568024</c:v>
                </c:pt>
                <c:pt idx="39">
                  <c:v>3.7114910626741437</c:v>
                </c:pt>
                <c:pt idx="40">
                  <c:v>2.8146661366193815</c:v>
                </c:pt>
                <c:pt idx="41">
                  <c:v>3.1499948977373071</c:v>
                </c:pt>
                <c:pt idx="42">
                  <c:v>2.5247013596600754</c:v>
                </c:pt>
                <c:pt idx="43">
                  <c:v>2.8207829127711248</c:v>
                </c:pt>
                <c:pt idx="44">
                  <c:v>3.6447910987750465</c:v>
                </c:pt>
                <c:pt idx="45">
                  <c:v>3.8184206609314542</c:v>
                </c:pt>
                <c:pt idx="46">
                  <c:v>3.4595665087077565</c:v>
                </c:pt>
                <c:pt idx="47">
                  <c:v>3.7902681713453346</c:v>
                </c:pt>
                <c:pt idx="48">
                  <c:v>3.4077876289373421</c:v>
                </c:pt>
                <c:pt idx="49">
                  <c:v>2.4842168447025248</c:v>
                </c:pt>
                <c:pt idx="50">
                  <c:v>2.6974323897294594</c:v>
                </c:pt>
                <c:pt idx="51">
                  <c:v>2.5552803983071692</c:v>
                </c:pt>
                <c:pt idx="52">
                  <c:v>2.0472093100086131</c:v>
                </c:pt>
                <c:pt idx="53">
                  <c:v>1.6527424223304887</c:v>
                </c:pt>
                <c:pt idx="54">
                  <c:v>2.0799877249420895</c:v>
                </c:pt>
                <c:pt idx="55">
                  <c:v>2.0621358187351557</c:v>
                </c:pt>
                <c:pt idx="56">
                  <c:v>2.3295206672728108</c:v>
                </c:pt>
                <c:pt idx="57">
                  <c:v>2.9228837627267135</c:v>
                </c:pt>
                <c:pt idx="58">
                  <c:v>3.5251005710354555</c:v>
                </c:pt>
                <c:pt idx="59">
                  <c:v>2.9702489425245115</c:v>
                </c:pt>
                <c:pt idx="60">
                  <c:v>4.0596778833200009</c:v>
                </c:pt>
                <c:pt idx="61">
                  <c:v>4.2032860866419552</c:v>
                </c:pt>
                <c:pt idx="62">
                  <c:v>3.8754895339725204</c:v>
                </c:pt>
                <c:pt idx="63">
                  <c:v>4.0116906849783751</c:v>
                </c:pt>
                <c:pt idx="64">
                  <c:v>3.2913091454359833</c:v>
                </c:pt>
                <c:pt idx="65">
                  <c:v>1.9384035544968148</c:v>
                </c:pt>
                <c:pt idx="66">
                  <c:v>1.0473683808900569</c:v>
                </c:pt>
                <c:pt idx="67">
                  <c:v>0.92995888819065176</c:v>
                </c:pt>
                <c:pt idx="68">
                  <c:v>1.201015939769623</c:v>
                </c:pt>
                <c:pt idx="69">
                  <c:v>1.3241928435377304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BC-4F40-BD86-3952093D34F6}"/>
            </c:ext>
          </c:extLst>
        </c:ser>
        <c:ser>
          <c:idx val="1"/>
          <c:order val="1"/>
          <c:tx>
            <c:strRef>
              <c:f>Hoja1!$B$60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Hoja1!$C$58:$BT$58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Hoja1!$C$60:$BT$60</c:f>
              <c:numCache>
                <c:formatCode>General</c:formatCode>
                <c:ptCount val="70"/>
                <c:pt idx="0">
                  <c:v>0</c:v>
                </c:pt>
                <c:pt idx="3">
                  <c:v>7.5121343601730617</c:v>
                </c:pt>
                <c:pt idx="4">
                  <c:v>7.8704518919209931</c:v>
                </c:pt>
                <c:pt idx="5">
                  <c:v>6.3778152430136847</c:v>
                </c:pt>
                <c:pt idx="6">
                  <c:v>7.1557594233918165</c:v>
                </c:pt>
                <c:pt idx="7">
                  <c:v>7.239443180213323</c:v>
                </c:pt>
                <c:pt idx="8">
                  <c:v>12.20430155923211</c:v>
                </c:pt>
                <c:pt idx="9">
                  <c:v>16.12203544693822</c:v>
                </c:pt>
                <c:pt idx="10">
                  <c:v>11.253191365746783</c:v>
                </c:pt>
                <c:pt idx="11">
                  <c:v>1.275290914585181</c:v>
                </c:pt>
                <c:pt idx="12">
                  <c:v>-1.0907099952056409</c:v>
                </c:pt>
                <c:pt idx="13">
                  <c:v>1.2569606330668837</c:v>
                </c:pt>
                <c:pt idx="14">
                  <c:v>3.4555240253489439</c:v>
                </c:pt>
                <c:pt idx="15">
                  <c:v>5.8462220654049268</c:v>
                </c:pt>
                <c:pt idx="16">
                  <c:v>7.6313139917842276</c:v>
                </c:pt>
                <c:pt idx="17">
                  <c:v>3.6851032813364659</c:v>
                </c:pt>
                <c:pt idx="18">
                  <c:v>3.4004841333541869</c:v>
                </c:pt>
                <c:pt idx="19">
                  <c:v>4.3059667981752758</c:v>
                </c:pt>
                <c:pt idx="20">
                  <c:v>8.6658247212421315</c:v>
                </c:pt>
                <c:pt idx="21">
                  <c:v>8.7786966139644882</c:v>
                </c:pt>
                <c:pt idx="22">
                  <c:v>7.8984254490262806</c:v>
                </c:pt>
                <c:pt idx="23">
                  <c:v>7.7518427462057504</c:v>
                </c:pt>
                <c:pt idx="24">
                  <c:v>8.3374276137433654</c:v>
                </c:pt>
                <c:pt idx="25">
                  <c:v>9.3621230040088044</c:v>
                </c:pt>
                <c:pt idx="26">
                  <c:v>7.8113633357582257</c:v>
                </c:pt>
                <c:pt idx="27">
                  <c:v>7.3913518542117362</c:v>
                </c:pt>
                <c:pt idx="28">
                  <c:v>8.5842472350124979</c:v>
                </c:pt>
                <c:pt idx="29">
                  <c:v>7.9417038980568622</c:v>
                </c:pt>
                <c:pt idx="30">
                  <c:v>8.5980911744296229</c:v>
                </c:pt>
                <c:pt idx="31">
                  <c:v>7.3779076343187588</c:v>
                </c:pt>
                <c:pt idx="32">
                  <c:v>7.8048357804324731</c:v>
                </c:pt>
                <c:pt idx="33">
                  <c:v>8.0618596123266162</c:v>
                </c:pt>
                <c:pt idx="34">
                  <c:v>8.7289434280099165</c:v>
                </c:pt>
                <c:pt idx="35">
                  <c:v>9.8255417894756327</c:v>
                </c:pt>
                <c:pt idx="36">
                  <c:v>9.5814454168100092</c:v>
                </c:pt>
                <c:pt idx="37">
                  <c:v>9.2775620586746932</c:v>
                </c:pt>
                <c:pt idx="38">
                  <c:v>9.7665757046646373</c:v>
                </c:pt>
                <c:pt idx="39">
                  <c:v>6.3486010430659157</c:v>
                </c:pt>
                <c:pt idx="40">
                  <c:v>5.2909785937008014</c:v>
                </c:pt>
                <c:pt idx="41">
                  <c:v>6.331185110705051</c:v>
                </c:pt>
                <c:pt idx="42">
                  <c:v>8.9569940014484715</c:v>
                </c:pt>
                <c:pt idx="43">
                  <c:v>11.920715213804844</c:v>
                </c:pt>
                <c:pt idx="44">
                  <c:v>11.858519235504183</c:v>
                </c:pt>
                <c:pt idx="45">
                  <c:v>11.466779411270945</c:v>
                </c:pt>
                <c:pt idx="46">
                  <c:v>11.299978359104124</c:v>
                </c:pt>
                <c:pt idx="47">
                  <c:v>10.71672741247751</c:v>
                </c:pt>
                <c:pt idx="48">
                  <c:v>11.402530646416986</c:v>
                </c:pt>
                <c:pt idx="49">
                  <c:v>10.591221371413173</c:v>
                </c:pt>
                <c:pt idx="50">
                  <c:v>10.142090081950128</c:v>
                </c:pt>
                <c:pt idx="51">
                  <c:v>10.571050268062198</c:v>
                </c:pt>
                <c:pt idx="52">
                  <c:v>11.0352897674437</c:v>
                </c:pt>
                <c:pt idx="53">
                  <c:v>12.33119750516054</c:v>
                </c:pt>
                <c:pt idx="54">
                  <c:v>12.505867326536602</c:v>
                </c:pt>
                <c:pt idx="55">
                  <c:v>12.477128272612692</c:v>
                </c:pt>
                <c:pt idx="56">
                  <c:v>12.507127734743584</c:v>
                </c:pt>
                <c:pt idx="57">
                  <c:v>12.427024728876157</c:v>
                </c:pt>
                <c:pt idx="58">
                  <c:v>12.332961390820628</c:v>
                </c:pt>
                <c:pt idx="59">
                  <c:v>14.22447478957527</c:v>
                </c:pt>
                <c:pt idx="60">
                  <c:v>13.899980738157392</c:v>
                </c:pt>
                <c:pt idx="61">
                  <c:v>12.998936080584356</c:v>
                </c:pt>
                <c:pt idx="62">
                  <c:v>12.380990629448597</c:v>
                </c:pt>
                <c:pt idx="63">
                  <c:v>11.918850807097803</c:v>
                </c:pt>
                <c:pt idx="64">
                  <c:v>11.184750443825099</c:v>
                </c:pt>
                <c:pt idx="65">
                  <c:v>10.739677520428481</c:v>
                </c:pt>
                <c:pt idx="66">
                  <c:v>10.327775798855598</c:v>
                </c:pt>
                <c:pt idx="67">
                  <c:v>9.8197983395871269</c:v>
                </c:pt>
                <c:pt idx="68">
                  <c:v>9.5661278826442597</c:v>
                </c:pt>
                <c:pt idx="69">
                  <c:v>9.0735711269088082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BC-4F40-BD86-3952093D34F6}"/>
            </c:ext>
          </c:extLst>
        </c:ser>
        <c:ser>
          <c:idx val="2"/>
          <c:order val="2"/>
          <c:tx>
            <c:strRef>
              <c:f>Hoja1!$B$61</c:f>
              <c:strCache>
                <c:ptCount val="1"/>
                <c:pt idx="0">
                  <c:v>India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Hoja1!$C$58:$BT$58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Hoja1!$C$61:$BT$61</c:f>
              <c:numCache>
                <c:formatCode>General</c:formatCode>
                <c:ptCount val="70"/>
                <c:pt idx="0">
                  <c:v>0</c:v>
                </c:pt>
                <c:pt idx="1">
                  <c:v>5.3007109921570095</c:v>
                </c:pt>
                <c:pt idx="2">
                  <c:v>2.9851182914447438</c:v>
                </c:pt>
                <c:pt idx="3">
                  <c:v>4.0001683251541298</c:v>
                </c:pt>
                <c:pt idx="4">
                  <c:v>6.449589618286633</c:v>
                </c:pt>
                <c:pt idx="5">
                  <c:v>7.1571253029258042</c:v>
                </c:pt>
                <c:pt idx="6">
                  <c:v>7.8731810782213918</c:v>
                </c:pt>
                <c:pt idx="7">
                  <c:v>6.0432429243543861</c:v>
                </c:pt>
                <c:pt idx="8">
                  <c:v>5.5145084994867588</c:v>
                </c:pt>
                <c:pt idx="9">
                  <c:v>5.1040274707575106</c:v>
                </c:pt>
                <c:pt idx="10">
                  <c:v>8.385649879899514</c:v>
                </c:pt>
                <c:pt idx="11">
                  <c:v>7.1939670129613553</c:v>
                </c:pt>
                <c:pt idx="12">
                  <c:v>7.6178448257915976</c:v>
                </c:pt>
                <c:pt idx="13">
                  <c:v>7.7438459785142522</c:v>
                </c:pt>
                <c:pt idx="14">
                  <c:v>8.0761714631162995</c:v>
                </c:pt>
                <c:pt idx="15">
                  <c:v>7.4274883676042736</c:v>
                </c:pt>
                <c:pt idx="16">
                  <c:v>6.7359775440415381</c:v>
                </c:pt>
                <c:pt idx="17">
                  <c:v>5.925997980777753</c:v>
                </c:pt>
                <c:pt idx="18">
                  <c:v>4.8089545326260863</c:v>
                </c:pt>
                <c:pt idx="19">
                  <c:v>5.2108524096998954</c:v>
                </c:pt>
                <c:pt idx="20">
                  <c:v>5.3978836371201266</c:v>
                </c:pt>
                <c:pt idx="21">
                  <c:v>5.8791276290263372</c:v>
                </c:pt>
                <c:pt idx="22">
                  <c:v>5.7091002498371735</c:v>
                </c:pt>
                <c:pt idx="23">
                  <c:v>4.8659368951833759</c:v>
                </c:pt>
                <c:pt idx="24">
                  <c:v>4.7862390177359604</c:v>
                </c:pt>
                <c:pt idx="25">
                  <c:v>4.1799924869813099</c:v>
                </c:pt>
                <c:pt idx="26">
                  <c:v>4.7532251389686087</c:v>
                </c:pt>
                <c:pt idx="27">
                  <c:v>5.4970767504472606</c:v>
                </c:pt>
                <c:pt idx="28">
                  <c:v>5.4056297877508763</c:v>
                </c:pt>
                <c:pt idx="29">
                  <c:v>4.850564483555253</c:v>
                </c:pt>
                <c:pt idx="30">
                  <c:v>4.6404690291760975</c:v>
                </c:pt>
                <c:pt idx="31">
                  <c:v>4.2029780147075702</c:v>
                </c:pt>
                <c:pt idx="32">
                  <c:v>4.3295620417447278</c:v>
                </c:pt>
                <c:pt idx="33">
                  <c:v>4.5415410805202505</c:v>
                </c:pt>
                <c:pt idx="34">
                  <c:v>4.2015476343259861</c:v>
                </c:pt>
                <c:pt idx="35">
                  <c:v>4.1683667473843888</c:v>
                </c:pt>
                <c:pt idx="36">
                  <c:v>4.5861954327110821</c:v>
                </c:pt>
                <c:pt idx="37">
                  <c:v>5.0519129854077693</c:v>
                </c:pt>
                <c:pt idx="38">
                  <c:v>4.7735419507566323</c:v>
                </c:pt>
                <c:pt idx="39">
                  <c:v>5.0449989236244663</c:v>
                </c:pt>
                <c:pt idx="40">
                  <c:v>5.985183834804797</c:v>
                </c:pt>
                <c:pt idx="41">
                  <c:v>4.5156118460880856</c:v>
                </c:pt>
                <c:pt idx="42">
                  <c:v>5.0219916414734334</c:v>
                </c:pt>
                <c:pt idx="43">
                  <c:v>4.3863949766002719</c:v>
                </c:pt>
                <c:pt idx="44">
                  <c:v>4.4841218399173544</c:v>
                </c:pt>
                <c:pt idx="45">
                  <c:v>5.1749013843595648</c:v>
                </c:pt>
                <c:pt idx="46">
                  <c:v>5.087275344139397</c:v>
                </c:pt>
                <c:pt idx="47">
                  <c:v>5.365117466684044</c:v>
                </c:pt>
                <c:pt idx="48">
                  <c:v>5.719917865383195</c:v>
                </c:pt>
                <c:pt idx="49">
                  <c:v>7.0549642999195861</c:v>
                </c:pt>
                <c:pt idx="50">
                  <c:v>5.8697929047528685</c:v>
                </c:pt>
                <c:pt idx="51">
                  <c:v>7.380988907762176</c:v>
                </c:pt>
                <c:pt idx="52">
                  <c:v>6.3589365161766498</c:v>
                </c:pt>
                <c:pt idx="53">
                  <c:v>6.4015855292721469</c:v>
                </c:pt>
                <c:pt idx="54">
                  <c:v>7.015738921618353</c:v>
                </c:pt>
                <c:pt idx="55">
                  <c:v>7.846247779023785</c:v>
                </c:pt>
                <c:pt idx="56">
                  <c:v>8.5195113927389432</c:v>
                </c:pt>
                <c:pt idx="57">
                  <c:v>9.3942483961837695</c:v>
                </c:pt>
                <c:pt idx="58">
                  <c:v>8.3608207949856137</c:v>
                </c:pt>
                <c:pt idx="59">
                  <c:v>8.4092283351327133</c:v>
                </c:pt>
                <c:pt idx="60">
                  <c:v>8.8679840145076803</c:v>
                </c:pt>
                <c:pt idx="61">
                  <c:v>9.1102102191439336</c:v>
                </c:pt>
                <c:pt idx="62">
                  <c:v>8.3851622624718125</c:v>
                </c:pt>
                <c:pt idx="63">
                  <c:v>6.9967623810134105</c:v>
                </c:pt>
                <c:pt idx="64">
                  <c:v>6.6688291053069726</c:v>
                </c:pt>
                <c:pt idx="65">
                  <c:v>6.6223990923242271</c:v>
                </c:pt>
                <c:pt idx="66">
                  <c:v>6.6205420914249302</c:v>
                </c:pt>
                <c:pt idx="67">
                  <c:v>6.6627104785941693</c:v>
                </c:pt>
                <c:pt idx="68">
                  <c:v>6.8351190667013562</c:v>
                </c:pt>
                <c:pt idx="69">
                  <c:v>5.8032750574313674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BC-4F40-BD86-3952093D34F6}"/>
            </c:ext>
          </c:extLst>
        </c:ser>
        <c:ser>
          <c:idx val="3"/>
          <c:order val="3"/>
          <c:tx>
            <c:strRef>
              <c:f>Hoja1!$B$62</c:f>
              <c:strCache>
                <c:ptCount val="1"/>
                <c:pt idx="0">
                  <c:v>Rusia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Hoja1!$C$58:$BT$58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Hoja1!$C$62:$BT$62</c:f>
              <c:numCache>
                <c:formatCode>General</c:formatCode>
                <c:ptCount val="70"/>
                <c:pt idx="0">
                  <c:v>0</c:v>
                </c:pt>
                <c:pt idx="41">
                  <c:v>3.936979609020419</c:v>
                </c:pt>
                <c:pt idx="42">
                  <c:v>0.47601595579462863</c:v>
                </c:pt>
                <c:pt idx="43">
                  <c:v>-0.71637559933425132</c:v>
                </c:pt>
                <c:pt idx="44">
                  <c:v>-1.4013195731302885</c:v>
                </c:pt>
                <c:pt idx="45">
                  <c:v>-1.3748270045905175</c:v>
                </c:pt>
                <c:pt idx="46">
                  <c:v>-1.6739517897183642</c:v>
                </c:pt>
                <c:pt idx="47">
                  <c:v>-1.6339109137421315</c:v>
                </c:pt>
                <c:pt idx="48">
                  <c:v>-1.7693674723481823</c:v>
                </c:pt>
                <c:pt idx="49">
                  <c:v>-1.6264168555443548</c:v>
                </c:pt>
                <c:pt idx="50">
                  <c:v>-1.2039518749635159</c:v>
                </c:pt>
                <c:pt idx="51">
                  <c:v>-0.89504313843518091</c:v>
                </c:pt>
                <c:pt idx="52">
                  <c:v>-0.79516732666204959</c:v>
                </c:pt>
                <c:pt idx="53">
                  <c:v>-0.41820243518423394</c:v>
                </c:pt>
                <c:pt idx="54">
                  <c:v>-7.4220192518781314E-2</c:v>
                </c:pt>
                <c:pt idx="55">
                  <c:v>0.18684576242304907</c:v>
                </c:pt>
                <c:pt idx="56">
                  <c:v>0.65192897303889552</c:v>
                </c:pt>
                <c:pt idx="57">
                  <c:v>1.2345814082293849</c:v>
                </c:pt>
                <c:pt idx="58">
                  <c:v>1.4960158447905103</c:v>
                </c:pt>
                <c:pt idx="59">
                  <c:v>0.71561587230932755</c:v>
                </c:pt>
                <c:pt idx="60">
                  <c:v>0.87103444415301823</c:v>
                </c:pt>
                <c:pt idx="61">
                  <c:v>1.106405500426999</c:v>
                </c:pt>
                <c:pt idx="62">
                  <c:v>1.1941501932326792</c:v>
                </c:pt>
                <c:pt idx="63">
                  <c:v>1.1289807612232527</c:v>
                </c:pt>
                <c:pt idx="64">
                  <c:v>0.98732697537122771</c:v>
                </c:pt>
                <c:pt idx="65">
                  <c:v>0.48936468749238848</c:v>
                </c:pt>
                <c:pt idx="66">
                  <c:v>0.54602957292844145</c:v>
                </c:pt>
                <c:pt idx="67">
                  <c:v>0.72162199911880442</c:v>
                </c:pt>
                <c:pt idx="68">
                  <c:v>0.69297888280857034</c:v>
                </c:pt>
                <c:pt idx="69">
                  <c:v>0.71697567037813936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BC-4F40-BD86-3952093D34F6}"/>
            </c:ext>
          </c:extLst>
        </c:ser>
        <c:ser>
          <c:idx val="4"/>
          <c:order val="4"/>
          <c:tx>
            <c:strRef>
              <c:f>Hoja1!$B$63</c:f>
              <c:strCache>
                <c:ptCount val="1"/>
                <c:pt idx="0">
                  <c:v>Sudáfrica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Hoja1!$C$58:$BT$58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Hoja1!$C$63:$BT$63</c:f>
              <c:numCache>
                <c:formatCode>General</c:formatCode>
                <c:ptCount val="70"/>
                <c:pt idx="0">
                  <c:v>0</c:v>
                </c:pt>
                <c:pt idx="1">
                  <c:v>9.51115087731662</c:v>
                </c:pt>
                <c:pt idx="2">
                  <c:v>4.0630197399530443</c:v>
                </c:pt>
                <c:pt idx="3">
                  <c:v>5.6938671906984428</c:v>
                </c:pt>
                <c:pt idx="4">
                  <c:v>7.0586266670550346</c:v>
                </c:pt>
                <c:pt idx="5">
                  <c:v>7.1878939709399514</c:v>
                </c:pt>
                <c:pt idx="6">
                  <c:v>6.2952342777113701</c:v>
                </c:pt>
                <c:pt idx="7">
                  <c:v>6.9279972994249484</c:v>
                </c:pt>
                <c:pt idx="8">
                  <c:v>6.0716690732232514</c:v>
                </c:pt>
                <c:pt idx="9">
                  <c:v>2.996521448380518</c:v>
                </c:pt>
                <c:pt idx="10">
                  <c:v>4.5603079331941521</c:v>
                </c:pt>
                <c:pt idx="11">
                  <c:v>4.0478848490127506</c:v>
                </c:pt>
                <c:pt idx="12">
                  <c:v>3.2484359132405993</c:v>
                </c:pt>
                <c:pt idx="13">
                  <c:v>5.1027038831511717</c:v>
                </c:pt>
                <c:pt idx="14">
                  <c:v>6.1790543657049612</c:v>
                </c:pt>
                <c:pt idx="15">
                  <c:v>6.8505382899878065</c:v>
                </c:pt>
                <c:pt idx="16">
                  <c:v>5.2816239160817346</c:v>
                </c:pt>
                <c:pt idx="17">
                  <c:v>6.9722491310889811</c:v>
                </c:pt>
                <c:pt idx="18">
                  <c:v>5.5016978470102673</c:v>
                </c:pt>
                <c:pt idx="19">
                  <c:v>6.2457407428865963</c:v>
                </c:pt>
                <c:pt idx="20">
                  <c:v>7.3752773543545702</c:v>
                </c:pt>
                <c:pt idx="21">
                  <c:v>7.7085261578020425</c:v>
                </c:pt>
                <c:pt idx="22">
                  <c:v>7.4168851879282904</c:v>
                </c:pt>
                <c:pt idx="23">
                  <c:v>7.0634711409393702</c:v>
                </c:pt>
                <c:pt idx="24">
                  <c:v>6.9437251191338145</c:v>
                </c:pt>
                <c:pt idx="25">
                  <c:v>7.195161965143515</c:v>
                </c:pt>
                <c:pt idx="26">
                  <c:v>6.1110800701902779</c:v>
                </c:pt>
                <c:pt idx="27">
                  <c:v>4.7047910053687358</c:v>
                </c:pt>
                <c:pt idx="28">
                  <c:v>3.9470499542198834</c:v>
                </c:pt>
                <c:pt idx="29">
                  <c:v>3.9270814586980451</c:v>
                </c:pt>
                <c:pt idx="30">
                  <c:v>5.0776491748984576</c:v>
                </c:pt>
                <c:pt idx="31">
                  <c:v>5.3747213167312236</c:v>
                </c:pt>
                <c:pt idx="32">
                  <c:v>4.4887544014240888</c:v>
                </c:pt>
                <c:pt idx="33">
                  <c:v>3.6347656536634965</c:v>
                </c:pt>
                <c:pt idx="34">
                  <c:v>3.2086747054841602</c:v>
                </c:pt>
                <c:pt idx="35">
                  <c:v>2.3816840671687434</c:v>
                </c:pt>
                <c:pt idx="36">
                  <c:v>0.67360127689319871</c:v>
                </c:pt>
                <c:pt idx="37">
                  <c:v>0.30189773737585579</c:v>
                </c:pt>
                <c:pt idx="38">
                  <c:v>1.1839430313715926</c:v>
                </c:pt>
                <c:pt idx="39">
                  <c:v>1.5532227439202906</c:v>
                </c:pt>
                <c:pt idx="40">
                  <c:v>1.289187933661462</c:v>
                </c:pt>
                <c:pt idx="41">
                  <c:v>0.76078462237163524</c:v>
                </c:pt>
                <c:pt idx="42">
                  <c:v>0.41553621528733764</c:v>
                </c:pt>
                <c:pt idx="43">
                  <c:v>0.40968525112230481</c:v>
                </c:pt>
                <c:pt idx="44">
                  <c:v>0.89023886746322223</c:v>
                </c:pt>
                <c:pt idx="45">
                  <c:v>1.4477104536250618</c:v>
                </c:pt>
                <c:pt idx="46">
                  <c:v>1.876946676178326</c:v>
                </c:pt>
                <c:pt idx="47">
                  <c:v>2.0010666105460428</c:v>
                </c:pt>
                <c:pt idx="48">
                  <c:v>2.046785133944673</c:v>
                </c:pt>
                <c:pt idx="49">
                  <c:v>1.2675488635614407</c:v>
                </c:pt>
                <c:pt idx="50">
                  <c:v>1.3260696363525781</c:v>
                </c:pt>
                <c:pt idx="51">
                  <c:v>1.3687830264097922</c:v>
                </c:pt>
                <c:pt idx="52">
                  <c:v>1.4390382379181332</c:v>
                </c:pt>
                <c:pt idx="53">
                  <c:v>1.8181369476624631</c:v>
                </c:pt>
                <c:pt idx="54">
                  <c:v>2.4025592585991795</c:v>
                </c:pt>
                <c:pt idx="55">
                  <c:v>2.8951613346746896</c:v>
                </c:pt>
                <c:pt idx="56">
                  <c:v>3.4747988805441166</c:v>
                </c:pt>
                <c:pt idx="57">
                  <c:v>4.1812846149178684</c:v>
                </c:pt>
                <c:pt idx="58">
                  <c:v>4.7794676727334062</c:v>
                </c:pt>
                <c:pt idx="59">
                  <c:v>3.6334103304198173</c:v>
                </c:pt>
                <c:pt idx="60">
                  <c:v>2.9784293963067698</c:v>
                </c:pt>
                <c:pt idx="61">
                  <c:v>3.1106614510994612</c:v>
                </c:pt>
                <c:pt idx="62">
                  <c:v>3.015000373956056</c:v>
                </c:pt>
                <c:pt idx="63">
                  <c:v>3.2727765004571641</c:v>
                </c:pt>
                <c:pt idx="64">
                  <c:v>2.9986380757747177</c:v>
                </c:pt>
                <c:pt idx="65">
                  <c:v>2.9035583467690085</c:v>
                </c:pt>
                <c:pt idx="66">
                  <c:v>2.3476256690088793</c:v>
                </c:pt>
                <c:pt idx="67">
                  <c:v>2.2159697701299441</c:v>
                </c:pt>
                <c:pt idx="68">
                  <c:v>1.9596424657063904</c:v>
                </c:pt>
                <c:pt idx="69">
                  <c:v>1.7844861903897336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BC-4F40-BD86-3952093D3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4616560"/>
        <c:axId val="1716384224"/>
      </c:lineChart>
      <c:catAx>
        <c:axId val="156461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16384224"/>
        <c:crosses val="autoZero"/>
        <c:auto val="1"/>
        <c:lblAlgn val="ctr"/>
        <c:lblOffset val="100"/>
        <c:noMultiLvlLbl val="0"/>
      </c:catAx>
      <c:valAx>
        <c:axId val="171638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6461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dirty="0"/>
              <a:t>G7: Tasa</a:t>
            </a:r>
            <a:r>
              <a:rPr lang="es-MX" sz="1400" baseline="0" dirty="0"/>
              <a:t> de crecimiento anual del Stock de capital, 1950-2019.(Precios constantes nacionales de 2017)</a:t>
            </a:r>
            <a:endParaRPr lang="es-MX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8995787842458257E-2"/>
          <c:y val="0.21628484778741977"/>
          <c:w val="0.91392965576746188"/>
          <c:h val="0.64202747138736938"/>
        </c:manualLayout>
      </c:layout>
      <c:lineChart>
        <c:grouping val="standard"/>
        <c:varyColors val="0"/>
        <c:ser>
          <c:idx val="1"/>
          <c:order val="0"/>
          <c:tx>
            <c:strRef>
              <c:f>Hoja1!$B$51</c:f>
              <c:strCache>
                <c:ptCount val="1"/>
                <c:pt idx="0">
                  <c:v>Canadá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Hoja1!$C$50:$BT$50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Hoja1!$C$51:$BT$51</c:f>
              <c:numCache>
                <c:formatCode>General</c:formatCode>
                <c:ptCount val="70"/>
                <c:pt idx="1">
                  <c:v>4.8388469135095535</c:v>
                </c:pt>
                <c:pt idx="2">
                  <c:v>4.4327603266585136</c:v>
                </c:pt>
                <c:pt idx="3">
                  <c:v>5.2749406881542171</c:v>
                </c:pt>
                <c:pt idx="4">
                  <c:v>3.594997403469069</c:v>
                </c:pt>
                <c:pt idx="5">
                  <c:v>4.960485616644994</c:v>
                </c:pt>
                <c:pt idx="6">
                  <c:v>6.7587359092893262</c:v>
                </c:pt>
                <c:pt idx="7">
                  <c:v>5.7039015367068346</c:v>
                </c:pt>
                <c:pt idx="8">
                  <c:v>4.5750878174371401</c:v>
                </c:pt>
                <c:pt idx="9">
                  <c:v>4.9129844212850049</c:v>
                </c:pt>
                <c:pt idx="10">
                  <c:v>4.4660879702521195</c:v>
                </c:pt>
                <c:pt idx="11">
                  <c:v>4.1547975378176671</c:v>
                </c:pt>
                <c:pt idx="12">
                  <c:v>4.6033365001977522</c:v>
                </c:pt>
                <c:pt idx="13">
                  <c:v>4.5795487198187823</c:v>
                </c:pt>
                <c:pt idx="14">
                  <c:v>5.0373002160351454</c:v>
                </c:pt>
                <c:pt idx="15">
                  <c:v>6.0596717167870517</c:v>
                </c:pt>
                <c:pt idx="16">
                  <c:v>6.3679298079485136</c:v>
                </c:pt>
                <c:pt idx="17">
                  <c:v>4.8909920353818359</c:v>
                </c:pt>
                <c:pt idx="18">
                  <c:v>4.8435418672346575</c:v>
                </c:pt>
                <c:pt idx="19">
                  <c:v>5.3018977319194471</c:v>
                </c:pt>
                <c:pt idx="20">
                  <c:v>4.2366006579853011</c:v>
                </c:pt>
                <c:pt idx="21">
                  <c:v>4.5605359509596211</c:v>
                </c:pt>
                <c:pt idx="22">
                  <c:v>4.5244140753252893</c:v>
                </c:pt>
                <c:pt idx="23">
                  <c:v>4.8277403317288359</c:v>
                </c:pt>
                <c:pt idx="24">
                  <c:v>4.8472912295095316</c:v>
                </c:pt>
                <c:pt idx="25">
                  <c:v>4.7682861649902764</c:v>
                </c:pt>
                <c:pt idx="26">
                  <c:v>4.7489025617008185</c:v>
                </c:pt>
                <c:pt idx="27">
                  <c:v>4.6102343454739625</c:v>
                </c:pt>
                <c:pt idx="28">
                  <c:v>4.450839307072374</c:v>
                </c:pt>
                <c:pt idx="29">
                  <c:v>4.5550045664233041</c:v>
                </c:pt>
                <c:pt idx="30">
                  <c:v>4.6071886966271514</c:v>
                </c:pt>
                <c:pt idx="31">
                  <c:v>5.0690247701745239</c:v>
                </c:pt>
                <c:pt idx="32">
                  <c:v>3.5821841015447831</c:v>
                </c:pt>
                <c:pt idx="33">
                  <c:v>3.2077959499777542</c:v>
                </c:pt>
                <c:pt idx="34">
                  <c:v>3.1372868727708614</c:v>
                </c:pt>
                <c:pt idx="35">
                  <c:v>3.5087826086662499</c:v>
                </c:pt>
                <c:pt idx="36">
                  <c:v>3.5152034802710785</c:v>
                </c:pt>
                <c:pt idx="37">
                  <c:v>3.9269662624359603</c:v>
                </c:pt>
                <c:pt idx="38">
                  <c:v>4.3081102888624212</c:v>
                </c:pt>
                <c:pt idx="39">
                  <c:v>4.2929965818220284</c:v>
                </c:pt>
                <c:pt idx="40">
                  <c:v>3.6244015115066475</c:v>
                </c:pt>
                <c:pt idx="41">
                  <c:v>2.9623550891664463</c:v>
                </c:pt>
                <c:pt idx="42">
                  <c:v>2.5582710239049566</c:v>
                </c:pt>
                <c:pt idx="43">
                  <c:v>2.3304886114393852</c:v>
                </c:pt>
                <c:pt idx="44">
                  <c:v>2.6011336429052845</c:v>
                </c:pt>
                <c:pt idx="45">
                  <c:v>2.2824211764248536</c:v>
                </c:pt>
                <c:pt idx="46">
                  <c:v>2.4426211145936128</c:v>
                </c:pt>
                <c:pt idx="47">
                  <c:v>2.9886896114799777</c:v>
                </c:pt>
                <c:pt idx="48">
                  <c:v>2.9299022438982636</c:v>
                </c:pt>
                <c:pt idx="49">
                  <c:v>2.9174454881475631</c:v>
                </c:pt>
                <c:pt idx="50">
                  <c:v>2.9070124585489188</c:v>
                </c:pt>
                <c:pt idx="51">
                  <c:v>3.0085684828506931</c:v>
                </c:pt>
                <c:pt idx="52">
                  <c:v>2.8499141528705474</c:v>
                </c:pt>
                <c:pt idx="53">
                  <c:v>2.9983392112925333</c:v>
                </c:pt>
                <c:pt idx="54">
                  <c:v>3.3202851420978341</c:v>
                </c:pt>
                <c:pt idx="55">
                  <c:v>3.6555193014790044</c:v>
                </c:pt>
                <c:pt idx="56">
                  <c:v>3.7697405717381338</c:v>
                </c:pt>
                <c:pt idx="57">
                  <c:v>3.6474499343108313</c:v>
                </c:pt>
                <c:pt idx="58">
                  <c:v>3.464157672815138</c:v>
                </c:pt>
                <c:pt idx="59">
                  <c:v>2.4664289823928653</c:v>
                </c:pt>
                <c:pt idx="60">
                  <c:v>3.0094205061863555</c:v>
                </c:pt>
                <c:pt idx="61">
                  <c:v>3.1261090498922561</c:v>
                </c:pt>
                <c:pt idx="62">
                  <c:v>3.2629330568362924</c:v>
                </c:pt>
                <c:pt idx="63">
                  <c:v>3.152390306654862</c:v>
                </c:pt>
                <c:pt idx="64">
                  <c:v>3.1361535699711451</c:v>
                </c:pt>
                <c:pt idx="65">
                  <c:v>2.6487862388895556</c:v>
                </c:pt>
                <c:pt idx="66">
                  <c:v>2.2469341168634083</c:v>
                </c:pt>
                <c:pt idx="67">
                  <c:v>2.3434101969161292</c:v>
                </c:pt>
                <c:pt idx="68">
                  <c:v>2.345011578995071</c:v>
                </c:pt>
                <c:pt idx="69">
                  <c:v>2.2518277025961764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CB-413A-852F-955FC7FA5BCA}"/>
            </c:ext>
          </c:extLst>
        </c:ser>
        <c:ser>
          <c:idx val="2"/>
          <c:order val="1"/>
          <c:tx>
            <c:strRef>
              <c:f>Hoja1!$B$52</c:f>
              <c:strCache>
                <c:ptCount val="1"/>
                <c:pt idx="0">
                  <c:v>Alemania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Hoja1!$C$50:$BT$50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Hoja1!$C$52:$BT$52</c:f>
              <c:numCache>
                <c:formatCode>General</c:formatCode>
                <c:ptCount val="70"/>
                <c:pt idx="1">
                  <c:v>6.9716587002371933</c:v>
                </c:pt>
                <c:pt idx="2">
                  <c:v>7.6867456030758952</c:v>
                </c:pt>
                <c:pt idx="3">
                  <c:v>7.1349662719893958</c:v>
                </c:pt>
                <c:pt idx="4">
                  <c:v>7.8219069804109642</c:v>
                </c:pt>
                <c:pt idx="5">
                  <c:v>10.056918700231176</c:v>
                </c:pt>
                <c:pt idx="6">
                  <c:v>9.043354783451484</c:v>
                </c:pt>
                <c:pt idx="7">
                  <c:v>8.1723121240082399</c:v>
                </c:pt>
                <c:pt idx="8">
                  <c:v>7.3532868178362909</c:v>
                </c:pt>
                <c:pt idx="9">
                  <c:v>8.1737747935094252</c:v>
                </c:pt>
                <c:pt idx="10">
                  <c:v>9.3253291779519021</c:v>
                </c:pt>
                <c:pt idx="11">
                  <c:v>8.3960912310978344</c:v>
                </c:pt>
                <c:pt idx="12">
                  <c:v>7.7457856309783857</c:v>
                </c:pt>
                <c:pt idx="13">
                  <c:v>6.7196462420954894</c:v>
                </c:pt>
                <c:pt idx="14">
                  <c:v>7.3881499855362964</c:v>
                </c:pt>
                <c:pt idx="15">
                  <c:v>7.2364045147492506</c:v>
                </c:pt>
                <c:pt idx="16">
                  <c:v>6.2754871506853327</c:v>
                </c:pt>
                <c:pt idx="17">
                  <c:v>4.569101952859822</c:v>
                </c:pt>
                <c:pt idx="18">
                  <c:v>5.139152815642789</c:v>
                </c:pt>
                <c:pt idx="19">
                  <c:v>5.8265496071921552</c:v>
                </c:pt>
                <c:pt idx="20">
                  <c:v>6.1050420770250469</c:v>
                </c:pt>
                <c:pt idx="21">
                  <c:v>6.039999446918709</c:v>
                </c:pt>
                <c:pt idx="22">
                  <c:v>5.6695527566715809</c:v>
                </c:pt>
                <c:pt idx="23">
                  <c:v>5.1518174331927957</c:v>
                </c:pt>
                <c:pt idx="24">
                  <c:v>3.9558941550346782</c:v>
                </c:pt>
                <c:pt idx="25">
                  <c:v>3.2972040919865053</c:v>
                </c:pt>
                <c:pt idx="26">
                  <c:v>3.3345643002496317</c:v>
                </c:pt>
                <c:pt idx="27">
                  <c:v>3.4266750326807704</c:v>
                </c:pt>
                <c:pt idx="28">
                  <c:v>3.5455722843569459</c:v>
                </c:pt>
                <c:pt idx="29">
                  <c:v>3.6927367732463523</c:v>
                </c:pt>
                <c:pt idx="30">
                  <c:v>3.5504072592680513</c:v>
                </c:pt>
                <c:pt idx="31">
                  <c:v>2.9199815209885127</c:v>
                </c:pt>
                <c:pt idx="32">
                  <c:v>2.3968023626697699</c:v>
                </c:pt>
                <c:pt idx="33">
                  <c:v>2.4504875702501261</c:v>
                </c:pt>
                <c:pt idx="34">
                  <c:v>2.3164229312359286</c:v>
                </c:pt>
                <c:pt idx="35">
                  <c:v>2.205721777516767</c:v>
                </c:pt>
                <c:pt idx="36">
                  <c:v>2.2358938970720832</c:v>
                </c:pt>
                <c:pt idx="37">
                  <c:v>2.2053156080080738</c:v>
                </c:pt>
                <c:pt idx="38">
                  <c:v>2.352908308403312</c:v>
                </c:pt>
                <c:pt idx="39">
                  <c:v>2.6206345174201173</c:v>
                </c:pt>
                <c:pt idx="40">
                  <c:v>2.9140186794001099</c:v>
                </c:pt>
                <c:pt idx="41">
                  <c:v>2.9892484700759114</c:v>
                </c:pt>
                <c:pt idx="42">
                  <c:v>3.0034336798530736</c:v>
                </c:pt>
                <c:pt idx="43">
                  <c:v>2.4580515154897009</c:v>
                </c:pt>
                <c:pt idx="44">
                  <c:v>2.5617984181734332</c:v>
                </c:pt>
                <c:pt idx="45">
                  <c:v>2.4207080046444895</c:v>
                </c:pt>
                <c:pt idx="46">
                  <c:v>2.2797009567456339</c:v>
                </c:pt>
                <c:pt idx="47">
                  <c:v>2.1915563669231419</c:v>
                </c:pt>
                <c:pt idx="48">
                  <c:v>2.2835309708861384</c:v>
                </c:pt>
                <c:pt idx="49">
                  <c:v>2.3543162646997962</c:v>
                </c:pt>
                <c:pt idx="50">
                  <c:v>2.2980944174664009</c:v>
                </c:pt>
                <c:pt idx="51">
                  <c:v>1.9350536622648074</c:v>
                </c:pt>
                <c:pt idx="52">
                  <c:v>1.4333202824569735</c:v>
                </c:pt>
                <c:pt idx="53">
                  <c:v>1.2617037088398231</c:v>
                </c:pt>
                <c:pt idx="54">
                  <c:v>1.1875655647356931</c:v>
                </c:pt>
                <c:pt idx="55">
                  <c:v>1.1667501304294392</c:v>
                </c:pt>
                <c:pt idx="56">
                  <c:v>1.4484115342675352</c:v>
                </c:pt>
                <c:pt idx="57">
                  <c:v>1.4814516617217777</c:v>
                </c:pt>
                <c:pt idx="58">
                  <c:v>1.4174424882287706</c:v>
                </c:pt>
                <c:pt idx="59">
                  <c:v>0.82327138657718457</c:v>
                </c:pt>
                <c:pt idx="60">
                  <c:v>1.0478515158624857</c:v>
                </c:pt>
                <c:pt idx="61">
                  <c:v>1.3437851994352767</c:v>
                </c:pt>
                <c:pt idx="62">
                  <c:v>1.2526949161288714</c:v>
                </c:pt>
                <c:pt idx="63">
                  <c:v>1.1234680715863199</c:v>
                </c:pt>
                <c:pt idx="64">
                  <c:v>1.227951013414974</c:v>
                </c:pt>
                <c:pt idx="65">
                  <c:v>1.2428731762554213</c:v>
                </c:pt>
                <c:pt idx="66">
                  <c:v>1.3512443267279517</c:v>
                </c:pt>
                <c:pt idx="67">
                  <c:v>1.3865273071867357</c:v>
                </c:pt>
                <c:pt idx="68">
                  <c:v>1.4606300103128023</c:v>
                </c:pt>
                <c:pt idx="69">
                  <c:v>1.485490852102811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CB-413A-852F-955FC7FA5BCA}"/>
            </c:ext>
          </c:extLst>
        </c:ser>
        <c:ser>
          <c:idx val="3"/>
          <c:order val="2"/>
          <c:tx>
            <c:strRef>
              <c:f>Hoja1!$B$53</c:f>
              <c:strCache>
                <c:ptCount val="1"/>
                <c:pt idx="0">
                  <c:v>Francia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Hoja1!$C$50:$BT$50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Hoja1!$C$53:$BT$53</c:f>
              <c:numCache>
                <c:formatCode>General</c:formatCode>
                <c:ptCount val="70"/>
                <c:pt idx="1">
                  <c:v>2.3936263410544223</c:v>
                </c:pt>
                <c:pt idx="2">
                  <c:v>2.2466671047841391</c:v>
                </c:pt>
                <c:pt idx="3">
                  <c:v>2.1940540243005291</c:v>
                </c:pt>
                <c:pt idx="4">
                  <c:v>2.9027176164991175</c:v>
                </c:pt>
                <c:pt idx="5">
                  <c:v>3.3085559447491919</c:v>
                </c:pt>
                <c:pt idx="6">
                  <c:v>3.7636949358331284</c:v>
                </c:pt>
                <c:pt idx="7">
                  <c:v>4.1926359301857063</c:v>
                </c:pt>
                <c:pt idx="8">
                  <c:v>4.4790661143222721</c:v>
                </c:pt>
                <c:pt idx="9">
                  <c:v>3.9601043641243283</c:v>
                </c:pt>
                <c:pt idx="10">
                  <c:v>4.9941887698827792</c:v>
                </c:pt>
                <c:pt idx="11">
                  <c:v>4.8014466387582333</c:v>
                </c:pt>
                <c:pt idx="12">
                  <c:v>5.0951446220435237</c:v>
                </c:pt>
                <c:pt idx="13">
                  <c:v>5.1469162777109334</c:v>
                </c:pt>
                <c:pt idx="14">
                  <c:v>5.6711553414670934</c:v>
                </c:pt>
                <c:pt idx="15">
                  <c:v>5.3172204044427351</c:v>
                </c:pt>
                <c:pt idx="16">
                  <c:v>5.5432674430131446</c:v>
                </c:pt>
                <c:pt idx="17">
                  <c:v>5.4609646438046333</c:v>
                </c:pt>
                <c:pt idx="18">
                  <c:v>5.3526615046534332</c:v>
                </c:pt>
                <c:pt idx="19">
                  <c:v>5.7740560768690496</c:v>
                </c:pt>
                <c:pt idx="20">
                  <c:v>5.6154603541249459</c:v>
                </c:pt>
                <c:pt idx="21">
                  <c:v>5.5730456853291033</c:v>
                </c:pt>
                <c:pt idx="22">
                  <c:v>5.4217135690618257</c:v>
                </c:pt>
                <c:pt idx="23">
                  <c:v>5.3855722942584672</c:v>
                </c:pt>
                <c:pt idx="24">
                  <c:v>5.0263326571480915</c:v>
                </c:pt>
                <c:pt idx="25">
                  <c:v>4.0939493590733234</c:v>
                </c:pt>
                <c:pt idx="26">
                  <c:v>3.8635019647544455</c:v>
                </c:pt>
                <c:pt idx="27">
                  <c:v>3.443430365628064</c:v>
                </c:pt>
                <c:pt idx="28">
                  <c:v>3.3691559429511742</c:v>
                </c:pt>
                <c:pt idx="29">
                  <c:v>3.3036892312768185</c:v>
                </c:pt>
                <c:pt idx="30">
                  <c:v>3.2543725086678688</c:v>
                </c:pt>
                <c:pt idx="31">
                  <c:v>2.9320494230036021</c:v>
                </c:pt>
                <c:pt idx="32">
                  <c:v>2.6518170880427405</c:v>
                </c:pt>
                <c:pt idx="33">
                  <c:v>2.2831566117040847</c:v>
                </c:pt>
                <c:pt idx="34">
                  <c:v>2.0891362566529237</c:v>
                </c:pt>
                <c:pt idx="35">
                  <c:v>2.0809442692268476</c:v>
                </c:pt>
                <c:pt idx="36">
                  <c:v>2.1655183275384626</c:v>
                </c:pt>
                <c:pt idx="37">
                  <c:v>2.3063812559432684</c:v>
                </c:pt>
                <c:pt idx="38">
                  <c:v>2.6350229280430293</c:v>
                </c:pt>
                <c:pt idx="39">
                  <c:v>2.8854055966739622</c:v>
                </c:pt>
                <c:pt idx="40">
                  <c:v>2.9189731588830758</c:v>
                </c:pt>
                <c:pt idx="41">
                  <c:v>2.6311909176480075</c:v>
                </c:pt>
                <c:pt idx="42">
                  <c:v>2.3443720742557295</c:v>
                </c:pt>
                <c:pt idx="43">
                  <c:v>1.8348639763999808</c:v>
                </c:pt>
                <c:pt idx="44">
                  <c:v>1.8253524250310571</c:v>
                </c:pt>
                <c:pt idx="45">
                  <c:v>1.7725234475030494</c:v>
                </c:pt>
                <c:pt idx="46">
                  <c:v>1.7080453442197552</c:v>
                </c:pt>
                <c:pt idx="47">
                  <c:v>1.6427279644896542</c:v>
                </c:pt>
                <c:pt idx="48">
                  <c:v>1.8655781867868981</c:v>
                </c:pt>
                <c:pt idx="49">
                  <c:v>2.1256437788240268</c:v>
                </c:pt>
                <c:pt idx="50">
                  <c:v>2.3127833708670886</c:v>
                </c:pt>
                <c:pt idx="51">
                  <c:v>2.2438334779974811</c:v>
                </c:pt>
                <c:pt idx="52">
                  <c:v>1.9975928548804367</c:v>
                </c:pt>
                <c:pt idx="53">
                  <c:v>1.9516758941345635</c:v>
                </c:pt>
                <c:pt idx="54">
                  <c:v>2.0167422445552141</c:v>
                </c:pt>
                <c:pt idx="55">
                  <c:v>2.0592919853703595</c:v>
                </c:pt>
                <c:pt idx="56">
                  <c:v>2.1407849384873057</c:v>
                </c:pt>
                <c:pt idx="57">
                  <c:v>2.3075519207254258</c:v>
                </c:pt>
                <c:pt idx="58">
                  <c:v>2.1744240250937796</c:v>
                </c:pt>
                <c:pt idx="59">
                  <c:v>1.5200382624559916</c:v>
                </c:pt>
                <c:pt idx="60">
                  <c:v>1.5651360227044719</c:v>
                </c:pt>
                <c:pt idx="61">
                  <c:v>1.5896429364612663</c:v>
                </c:pt>
                <c:pt idx="62">
                  <c:v>1.5140151351919373</c:v>
                </c:pt>
                <c:pt idx="63">
                  <c:v>1.391091466331984</c:v>
                </c:pt>
                <c:pt idx="64">
                  <c:v>1.3189183614043198</c:v>
                </c:pt>
                <c:pt idx="65">
                  <c:v>1.2870066962753723</c:v>
                </c:pt>
                <c:pt idx="66">
                  <c:v>1.3378844423869829</c:v>
                </c:pt>
                <c:pt idx="67">
                  <c:v>1.4795498356688919</c:v>
                </c:pt>
                <c:pt idx="68">
                  <c:v>1.5357745942873979</c:v>
                </c:pt>
                <c:pt idx="69">
                  <c:v>1.6407854074141914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CB-413A-852F-955FC7FA5BCA}"/>
            </c:ext>
          </c:extLst>
        </c:ser>
        <c:ser>
          <c:idx val="4"/>
          <c:order val="3"/>
          <c:tx>
            <c:strRef>
              <c:f>Hoja1!$B$54</c:f>
              <c:strCache>
                <c:ptCount val="1"/>
                <c:pt idx="0">
                  <c:v>Reino Unido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Hoja1!$C$50:$BT$50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Hoja1!$C$54:$BT$54</c:f>
              <c:numCache>
                <c:formatCode>General</c:formatCode>
                <c:ptCount val="70"/>
                <c:pt idx="1">
                  <c:v>6.7206313587983013</c:v>
                </c:pt>
                <c:pt idx="2">
                  <c:v>3.9197479023813209</c:v>
                </c:pt>
                <c:pt idx="3">
                  <c:v>4.5873449878191197</c:v>
                </c:pt>
                <c:pt idx="4">
                  <c:v>4.5134487547291657</c:v>
                </c:pt>
                <c:pt idx="5">
                  <c:v>5.2024221243959223</c:v>
                </c:pt>
                <c:pt idx="6">
                  <c:v>4.7509838663830184</c:v>
                </c:pt>
                <c:pt idx="7">
                  <c:v>4.6533387451240804</c:v>
                </c:pt>
                <c:pt idx="8">
                  <c:v>3.7958546503769286</c:v>
                </c:pt>
                <c:pt idx="9">
                  <c:v>4.2280733859058506</c:v>
                </c:pt>
                <c:pt idx="10">
                  <c:v>5.3761453093355893</c:v>
                </c:pt>
                <c:pt idx="11">
                  <c:v>5.1222431751229536</c:v>
                </c:pt>
                <c:pt idx="12">
                  <c:v>4.1781876587851263</c:v>
                </c:pt>
                <c:pt idx="13">
                  <c:v>4.2037818575003216</c:v>
                </c:pt>
                <c:pt idx="14">
                  <c:v>6.2861420593661066</c:v>
                </c:pt>
                <c:pt idx="15">
                  <c:v>5.6213087928647987</c:v>
                </c:pt>
                <c:pt idx="16">
                  <c:v>5.0014241973511897</c:v>
                </c:pt>
                <c:pt idx="17">
                  <c:v>5.2521414609700612</c:v>
                </c:pt>
                <c:pt idx="18">
                  <c:v>5.5483852163478842</c:v>
                </c:pt>
                <c:pt idx="19">
                  <c:v>4.91388796246508</c:v>
                </c:pt>
                <c:pt idx="20">
                  <c:v>4.4806359762235459</c:v>
                </c:pt>
                <c:pt idx="21">
                  <c:v>4.2602408430167937</c:v>
                </c:pt>
                <c:pt idx="22">
                  <c:v>3.8538678210403132</c:v>
                </c:pt>
                <c:pt idx="23">
                  <c:v>4.1245366549807594</c:v>
                </c:pt>
                <c:pt idx="24">
                  <c:v>3.5801970775322989</c:v>
                </c:pt>
                <c:pt idx="25">
                  <c:v>3.1202456122653821</c:v>
                </c:pt>
                <c:pt idx="26">
                  <c:v>3.0638409877959516</c:v>
                </c:pt>
                <c:pt idx="27">
                  <c:v>2.69134697997373</c:v>
                </c:pt>
                <c:pt idx="28">
                  <c:v>2.7046536913938768</c:v>
                </c:pt>
                <c:pt idx="29">
                  <c:v>2.6819210240681457</c:v>
                </c:pt>
                <c:pt idx="30">
                  <c:v>2.0924670166680093</c:v>
                </c:pt>
                <c:pt idx="31">
                  <c:v>1.3274319884278407</c:v>
                </c:pt>
                <c:pt idx="32">
                  <c:v>1.7159592186003492</c:v>
                </c:pt>
                <c:pt idx="33">
                  <c:v>2.0073383054829641</c:v>
                </c:pt>
                <c:pt idx="34">
                  <c:v>2.5886708870462183</c:v>
                </c:pt>
                <c:pt idx="35">
                  <c:v>2.7022709659560551</c:v>
                </c:pt>
                <c:pt idx="36">
                  <c:v>2.6501393825307584</c:v>
                </c:pt>
                <c:pt idx="37">
                  <c:v>3.1876414709476553</c:v>
                </c:pt>
                <c:pt idx="38">
                  <c:v>4.1335406619412485</c:v>
                </c:pt>
                <c:pt idx="39">
                  <c:v>4.2729275745742257</c:v>
                </c:pt>
                <c:pt idx="40">
                  <c:v>3.4693733825756246</c:v>
                </c:pt>
                <c:pt idx="41">
                  <c:v>2.460431351749448</c:v>
                </c:pt>
                <c:pt idx="42">
                  <c:v>2.4545361320182701</c:v>
                </c:pt>
                <c:pt idx="43">
                  <c:v>2.3917022232727625</c:v>
                </c:pt>
                <c:pt idx="44">
                  <c:v>2.8283909942599994</c:v>
                </c:pt>
                <c:pt idx="45">
                  <c:v>2.8545193569087912</c:v>
                </c:pt>
                <c:pt idx="46">
                  <c:v>3.0590634667844618</c:v>
                </c:pt>
                <c:pt idx="47">
                  <c:v>2.2727904365735796</c:v>
                </c:pt>
                <c:pt idx="48">
                  <c:v>2.6319841807458166</c:v>
                </c:pt>
                <c:pt idx="49">
                  <c:v>2.5119787158476292</c:v>
                </c:pt>
                <c:pt idx="50">
                  <c:v>2.5919745537819949</c:v>
                </c:pt>
                <c:pt idx="51">
                  <c:v>2.5319485135316677</c:v>
                </c:pt>
                <c:pt idx="52">
                  <c:v>2.4365169877242243</c:v>
                </c:pt>
                <c:pt idx="53">
                  <c:v>2.3874964682076172</c:v>
                </c:pt>
                <c:pt idx="54">
                  <c:v>2.310424808004452</c:v>
                </c:pt>
                <c:pt idx="55">
                  <c:v>2.41234569603066</c:v>
                </c:pt>
                <c:pt idx="56">
                  <c:v>2.433411626409665</c:v>
                </c:pt>
                <c:pt idx="57">
                  <c:v>2.4784399404128132</c:v>
                </c:pt>
                <c:pt idx="58">
                  <c:v>2.0167678167884118</c:v>
                </c:pt>
                <c:pt idx="59">
                  <c:v>1.2216558874239558</c:v>
                </c:pt>
                <c:pt idx="60">
                  <c:v>1.3609119524006896</c:v>
                </c:pt>
                <c:pt idx="61">
                  <c:v>1.2162456509131614</c:v>
                </c:pt>
                <c:pt idx="62">
                  <c:v>1.2651175160614869</c:v>
                </c:pt>
                <c:pt idx="63">
                  <c:v>1.391464265381237</c:v>
                </c:pt>
                <c:pt idx="64">
                  <c:v>1.662743417794843</c:v>
                </c:pt>
                <c:pt idx="65">
                  <c:v>1.859927412715523</c:v>
                </c:pt>
                <c:pt idx="66">
                  <c:v>1.9852235220619185</c:v>
                </c:pt>
                <c:pt idx="67">
                  <c:v>1.9941598445819997</c:v>
                </c:pt>
                <c:pt idx="68">
                  <c:v>1.8724131920720088</c:v>
                </c:pt>
                <c:pt idx="69">
                  <c:v>1.8351120628989692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CB-413A-852F-955FC7FA5BCA}"/>
            </c:ext>
          </c:extLst>
        </c:ser>
        <c:ser>
          <c:idx val="5"/>
          <c:order val="4"/>
          <c:tx>
            <c:strRef>
              <c:f>Hoja1!$B$55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Hoja1!$C$50:$BT$50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Hoja1!$C$55:$BT$55</c:f>
              <c:numCache>
                <c:formatCode>General</c:formatCode>
                <c:ptCount val="70"/>
                <c:pt idx="1">
                  <c:v>4.0036544464046919</c:v>
                </c:pt>
                <c:pt idx="2">
                  <c:v>3.6812923387386842</c:v>
                </c:pt>
                <c:pt idx="3">
                  <c:v>4.4587711893401716</c:v>
                </c:pt>
                <c:pt idx="4">
                  <c:v>4.6799071830464056</c:v>
                </c:pt>
                <c:pt idx="5">
                  <c:v>5.7337501742526387</c:v>
                </c:pt>
                <c:pt idx="6">
                  <c:v>5.6186527711141521</c:v>
                </c:pt>
                <c:pt idx="7">
                  <c:v>5.7161795886040867</c:v>
                </c:pt>
                <c:pt idx="8">
                  <c:v>5.4705038647098414</c:v>
                </c:pt>
                <c:pt idx="9">
                  <c:v>5.8224680661374428</c:v>
                </c:pt>
                <c:pt idx="10">
                  <c:v>6.7374841724477275</c:v>
                </c:pt>
                <c:pt idx="11">
                  <c:v>7.2124765372066468</c:v>
                </c:pt>
                <c:pt idx="12">
                  <c:v>7.1249031329465362</c:v>
                </c:pt>
                <c:pt idx="13">
                  <c:v>6.9507189200667563</c:v>
                </c:pt>
                <c:pt idx="14">
                  <c:v>5.4079122232959298</c:v>
                </c:pt>
                <c:pt idx="15">
                  <c:v>4.3633249345651937</c:v>
                </c:pt>
                <c:pt idx="16">
                  <c:v>4.5045837224638507</c:v>
                </c:pt>
                <c:pt idx="17">
                  <c:v>5.2238650986573987</c:v>
                </c:pt>
                <c:pt idx="18">
                  <c:v>5.2557882844800563</c:v>
                </c:pt>
                <c:pt idx="19">
                  <c:v>5.8384370349440218</c:v>
                </c:pt>
                <c:pt idx="20">
                  <c:v>8.6035763709411803</c:v>
                </c:pt>
                <c:pt idx="21">
                  <c:v>7.7345153678880729</c:v>
                </c:pt>
                <c:pt idx="22">
                  <c:v>7.1875306030336539</c:v>
                </c:pt>
                <c:pt idx="23">
                  <c:v>7.0935721832486642</c:v>
                </c:pt>
                <c:pt idx="24">
                  <c:v>6.6147297969408658</c:v>
                </c:pt>
                <c:pt idx="25">
                  <c:v>5.2740509343566444</c:v>
                </c:pt>
                <c:pt idx="26">
                  <c:v>4.841639606265602</c:v>
                </c:pt>
                <c:pt idx="27">
                  <c:v>4.6601245649168899</c:v>
                </c:pt>
                <c:pt idx="28">
                  <c:v>4.3696041466772639</c:v>
                </c:pt>
                <c:pt idx="29">
                  <c:v>4.5072550829804658</c:v>
                </c:pt>
                <c:pt idx="30">
                  <c:v>4.6593329164665853</c:v>
                </c:pt>
                <c:pt idx="31">
                  <c:v>4.0468740659612701</c:v>
                </c:pt>
                <c:pt idx="32">
                  <c:v>3.4188126889857839</c:v>
                </c:pt>
                <c:pt idx="33">
                  <c:v>3.0755947751799129</c:v>
                </c:pt>
                <c:pt idx="34">
                  <c:v>3.173438882841606</c:v>
                </c:pt>
                <c:pt idx="35">
                  <c:v>3.0398426459322669</c:v>
                </c:pt>
                <c:pt idx="36">
                  <c:v>3.0179232122344413</c:v>
                </c:pt>
                <c:pt idx="37">
                  <c:v>3.0783603681236116</c:v>
                </c:pt>
                <c:pt idx="38">
                  <c:v>3.2757059457129811</c:v>
                </c:pt>
                <c:pt idx="39">
                  <c:v>3.3239766119200098</c:v>
                </c:pt>
                <c:pt idx="40">
                  <c:v>3.3152611651287689</c:v>
                </c:pt>
                <c:pt idx="41">
                  <c:v>3.1122609004951229</c:v>
                </c:pt>
                <c:pt idx="42">
                  <c:v>2.8181348731969313</c:v>
                </c:pt>
                <c:pt idx="43">
                  <c:v>1.8878498215674</c:v>
                </c:pt>
                <c:pt idx="44">
                  <c:v>1.8499641780866716</c:v>
                </c:pt>
                <c:pt idx="45">
                  <c:v>2.1213920055981772</c:v>
                </c:pt>
                <c:pt idx="46">
                  <c:v>2.1243091186648133</c:v>
                </c:pt>
                <c:pt idx="47">
                  <c:v>2.0958369081098382</c:v>
                </c:pt>
                <c:pt idx="48">
                  <c:v>2.1827556473521303</c:v>
                </c:pt>
                <c:pt idx="49">
                  <c:v>2.2630538191433347</c:v>
                </c:pt>
                <c:pt idx="50">
                  <c:v>2.4937888649136264</c:v>
                </c:pt>
                <c:pt idx="51">
                  <c:v>2.4515882367791342</c:v>
                </c:pt>
                <c:pt idx="52">
                  <c:v>2.5088394265281533</c:v>
                </c:pt>
                <c:pt idx="53">
                  <c:v>2.2946775291954324</c:v>
                </c:pt>
                <c:pt idx="54">
                  <c:v>2.2608032243655263</c:v>
                </c:pt>
                <c:pt idx="55">
                  <c:v>2.215931980247432</c:v>
                </c:pt>
                <c:pt idx="56">
                  <c:v>2.2210190935808116</c:v>
                </c:pt>
                <c:pt idx="57">
                  <c:v>2.1642110387647184</c:v>
                </c:pt>
                <c:pt idx="58">
                  <c:v>1.8306280722721002</c:v>
                </c:pt>
                <c:pt idx="59">
                  <c:v>1.1934840077246323</c:v>
                </c:pt>
                <c:pt idx="60">
                  <c:v>1.1752360008353779</c:v>
                </c:pt>
                <c:pt idx="61">
                  <c:v>1.0590026646828399</c:v>
                </c:pt>
                <c:pt idx="62">
                  <c:v>0.57075847050471751</c:v>
                </c:pt>
                <c:pt idx="63">
                  <c:v>0.28668414530244046</c:v>
                </c:pt>
                <c:pt idx="64">
                  <c:v>0.22242081401320224</c:v>
                </c:pt>
                <c:pt idx="65">
                  <c:v>0.30557397943060671</c:v>
                </c:pt>
                <c:pt idx="66">
                  <c:v>0.45521104899099996</c:v>
                </c:pt>
                <c:pt idx="67">
                  <c:v>0.5493402012101356</c:v>
                </c:pt>
                <c:pt idx="68">
                  <c:v>0.6333544055212581</c:v>
                </c:pt>
                <c:pt idx="69">
                  <c:v>0.65614019739410612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8CB-413A-852F-955FC7FA5BCA}"/>
            </c:ext>
          </c:extLst>
        </c:ser>
        <c:ser>
          <c:idx val="6"/>
          <c:order val="5"/>
          <c:tx>
            <c:strRef>
              <c:f>Hoja1!$B$56</c:f>
              <c:strCache>
                <c:ptCount val="1"/>
                <c:pt idx="0">
                  <c:v>Japón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Hoja1!$C$50:$BT$50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Hoja1!$C$56:$BT$56</c:f>
              <c:numCache>
                <c:formatCode>General</c:formatCode>
                <c:ptCount val="70"/>
                <c:pt idx="1">
                  <c:v>5.4348505846580686</c:v>
                </c:pt>
                <c:pt idx="2">
                  <c:v>3.804180207023955</c:v>
                </c:pt>
                <c:pt idx="3">
                  <c:v>3.324147748472206</c:v>
                </c:pt>
                <c:pt idx="4">
                  <c:v>3.9845892162407193</c:v>
                </c:pt>
                <c:pt idx="5">
                  <c:v>4.8670033448179995</c:v>
                </c:pt>
                <c:pt idx="6">
                  <c:v>5.742476790297224</c:v>
                </c:pt>
                <c:pt idx="7">
                  <c:v>7.0769842322255583</c:v>
                </c:pt>
                <c:pt idx="8">
                  <c:v>6.3560589390388555</c:v>
                </c:pt>
                <c:pt idx="9">
                  <c:v>7.4643497675956016</c:v>
                </c:pt>
                <c:pt idx="10">
                  <c:v>10.023411235034541</c:v>
                </c:pt>
                <c:pt idx="11">
                  <c:v>11.677090479948117</c:v>
                </c:pt>
                <c:pt idx="12">
                  <c:v>10.987395825403446</c:v>
                </c:pt>
                <c:pt idx="13">
                  <c:v>10.969809217739691</c:v>
                </c:pt>
                <c:pt idx="14">
                  <c:v>11.615757511312452</c:v>
                </c:pt>
                <c:pt idx="15">
                  <c:v>10.43790112132703</c:v>
                </c:pt>
                <c:pt idx="16">
                  <c:v>10.82227489435561</c:v>
                </c:pt>
                <c:pt idx="17">
                  <c:v>12.093005108879318</c:v>
                </c:pt>
                <c:pt idx="18">
                  <c:v>13.25917475894629</c:v>
                </c:pt>
                <c:pt idx="19">
                  <c:v>13.790436178201393</c:v>
                </c:pt>
                <c:pt idx="20">
                  <c:v>14.390136257714792</c:v>
                </c:pt>
                <c:pt idx="21">
                  <c:v>12.499572178007835</c:v>
                </c:pt>
                <c:pt idx="22">
                  <c:v>11.868842369294752</c:v>
                </c:pt>
                <c:pt idx="23">
                  <c:v>11.555677160837874</c:v>
                </c:pt>
                <c:pt idx="24">
                  <c:v>8.4832867283002322</c:v>
                </c:pt>
                <c:pt idx="25">
                  <c:v>7.4223561865308652</c:v>
                </c:pt>
                <c:pt idx="26">
                  <c:v>7.0292859495121096</c:v>
                </c:pt>
                <c:pt idx="27">
                  <c:v>6.4586919390082098</c:v>
                </c:pt>
                <c:pt idx="28">
                  <c:v>6.6302456273032551</c:v>
                </c:pt>
                <c:pt idx="29">
                  <c:v>6.4657991577829144</c:v>
                </c:pt>
                <c:pt idx="30">
                  <c:v>5.4021022130283702</c:v>
                </c:pt>
                <c:pt idx="31">
                  <c:v>5.0599472687891556</c:v>
                </c:pt>
                <c:pt idx="32">
                  <c:v>4.5621809499659882</c:v>
                </c:pt>
                <c:pt idx="33">
                  <c:v>4.2335875769236253</c:v>
                </c:pt>
                <c:pt idx="34">
                  <c:v>4.1893287369783927</c:v>
                </c:pt>
                <c:pt idx="35">
                  <c:v>4.2204063823765292</c:v>
                </c:pt>
                <c:pt idx="36">
                  <c:v>4.3525028420280831</c:v>
                </c:pt>
                <c:pt idx="37">
                  <c:v>4.7557940266856891</c:v>
                </c:pt>
                <c:pt idx="38">
                  <c:v>5.3675814875735472</c:v>
                </c:pt>
                <c:pt idx="39">
                  <c:v>5.4194221594754177</c:v>
                </c:pt>
                <c:pt idx="40">
                  <c:v>5.4193853773214506</c:v>
                </c:pt>
                <c:pt idx="41">
                  <c:v>5.0867738781186</c:v>
                </c:pt>
                <c:pt idx="42">
                  <c:v>4.3561526499998005</c:v>
                </c:pt>
                <c:pt idx="43">
                  <c:v>3.5459866870542367</c:v>
                </c:pt>
                <c:pt idx="44">
                  <c:v>3.1123703740199682</c:v>
                </c:pt>
                <c:pt idx="45">
                  <c:v>3.1463105170818961</c:v>
                </c:pt>
                <c:pt idx="46">
                  <c:v>3.3655409845256834</c:v>
                </c:pt>
                <c:pt idx="47">
                  <c:v>2.9114806145095429</c:v>
                </c:pt>
                <c:pt idx="48">
                  <c:v>2.4162750431085289</c:v>
                </c:pt>
                <c:pt idx="49">
                  <c:v>2.1779278028472682</c:v>
                </c:pt>
                <c:pt idx="50">
                  <c:v>2.022470446186686</c:v>
                </c:pt>
                <c:pt idx="51">
                  <c:v>1.7225708473568302</c:v>
                </c:pt>
                <c:pt idx="52">
                  <c:v>1.2641903336574778</c:v>
                </c:pt>
                <c:pt idx="53">
                  <c:v>1.1255508982063622</c:v>
                </c:pt>
                <c:pt idx="54">
                  <c:v>1.049876762786206</c:v>
                </c:pt>
                <c:pt idx="55">
                  <c:v>1.1309842476518339</c:v>
                </c:pt>
                <c:pt idx="56">
                  <c:v>1.0618265719673392</c:v>
                </c:pt>
                <c:pt idx="57">
                  <c:v>0.86740270753735693</c:v>
                </c:pt>
                <c:pt idx="58">
                  <c:v>0.57708678538974656</c:v>
                </c:pt>
                <c:pt idx="59">
                  <c:v>2.3174914368961907E-2</c:v>
                </c:pt>
                <c:pt idx="60">
                  <c:v>-2.7639328931761131E-2</c:v>
                </c:pt>
                <c:pt idx="61">
                  <c:v>4.1907078584979551E-2</c:v>
                </c:pt>
                <c:pt idx="62">
                  <c:v>0.199156361224051</c:v>
                </c:pt>
                <c:pt idx="63">
                  <c:v>0.41946518472071315</c:v>
                </c:pt>
                <c:pt idx="64">
                  <c:v>0.55042415859682947</c:v>
                </c:pt>
                <c:pt idx="65">
                  <c:v>0.59672630076024191</c:v>
                </c:pt>
                <c:pt idx="66">
                  <c:v>0.54060470127288429</c:v>
                </c:pt>
                <c:pt idx="67">
                  <c:v>0.66485028499676524</c:v>
                </c:pt>
                <c:pt idx="68">
                  <c:v>0.65534095762349587</c:v>
                </c:pt>
                <c:pt idx="69">
                  <c:v>0.68002636086093027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8CB-413A-852F-955FC7FA5BCA}"/>
            </c:ext>
          </c:extLst>
        </c:ser>
        <c:ser>
          <c:idx val="7"/>
          <c:order val="6"/>
          <c:tx>
            <c:strRef>
              <c:f>Hoja1!$B$57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Hoja1!$C$50:$BT$50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Hoja1!$C$57:$BT$57</c:f>
              <c:numCache>
                <c:formatCode>General</c:formatCode>
                <c:ptCount val="70"/>
                <c:pt idx="1">
                  <c:v>3.1724841213912169</c:v>
                </c:pt>
                <c:pt idx="2">
                  <c:v>3.3082788589062551</c:v>
                </c:pt>
                <c:pt idx="3">
                  <c:v>3.6314980058060664</c:v>
                </c:pt>
                <c:pt idx="4">
                  <c:v>3.3445713816045775</c:v>
                </c:pt>
                <c:pt idx="5">
                  <c:v>3.6328455011887861</c:v>
                </c:pt>
                <c:pt idx="6">
                  <c:v>3.4733261785625524</c:v>
                </c:pt>
                <c:pt idx="7">
                  <c:v>3.2768525522692382</c:v>
                </c:pt>
                <c:pt idx="8">
                  <c:v>2.8707886026936746</c:v>
                </c:pt>
                <c:pt idx="9">
                  <c:v>3.5268368723658128</c:v>
                </c:pt>
                <c:pt idx="10">
                  <c:v>3.3145544791856274</c:v>
                </c:pt>
                <c:pt idx="11">
                  <c:v>3.3539655299731796</c:v>
                </c:pt>
                <c:pt idx="12">
                  <c:v>3.6467423138176969</c:v>
                </c:pt>
                <c:pt idx="13">
                  <c:v>3.8203786565947695</c:v>
                </c:pt>
                <c:pt idx="14">
                  <c:v>4.0489425405781043</c:v>
                </c:pt>
                <c:pt idx="15">
                  <c:v>4.2819113365878181</c:v>
                </c:pt>
                <c:pt idx="16">
                  <c:v>4.3856648071726623</c:v>
                </c:pt>
                <c:pt idx="17">
                  <c:v>3.9531914332624707</c:v>
                </c:pt>
                <c:pt idx="18">
                  <c:v>3.9016726800375601</c:v>
                </c:pt>
                <c:pt idx="19">
                  <c:v>3.7225933414638313</c:v>
                </c:pt>
                <c:pt idx="20">
                  <c:v>3.1072960230816404</c:v>
                </c:pt>
                <c:pt idx="21">
                  <c:v>3.0599973675148551</c:v>
                </c:pt>
                <c:pt idx="22">
                  <c:v>3.3898606632271289</c:v>
                </c:pt>
                <c:pt idx="23">
                  <c:v>3.6280298990365889</c:v>
                </c:pt>
                <c:pt idx="24">
                  <c:v>2.9829706113569499</c:v>
                </c:pt>
                <c:pt idx="25">
                  <c:v>2.2007274139291377</c:v>
                </c:pt>
                <c:pt idx="26">
                  <c:v>2.5505886428906166</c:v>
                </c:pt>
                <c:pt idx="27">
                  <c:v>3.0367619343356189</c:v>
                </c:pt>
                <c:pt idx="28">
                  <c:v>3.510512599197213</c:v>
                </c:pt>
                <c:pt idx="29">
                  <c:v>3.5669627881392163</c:v>
                </c:pt>
                <c:pt idx="30">
                  <c:v>2.8707440345972612</c:v>
                </c:pt>
                <c:pt idx="31">
                  <c:v>2.7153009361998937</c:v>
                </c:pt>
                <c:pt idx="32">
                  <c:v>2.1188038800350473</c:v>
                </c:pt>
                <c:pt idx="33">
                  <c:v>2.3862646099311657</c:v>
                </c:pt>
                <c:pt idx="34">
                  <c:v>3.1372408770138804</c:v>
                </c:pt>
                <c:pt idx="35">
                  <c:v>3.3007387494489171</c:v>
                </c:pt>
                <c:pt idx="36">
                  <c:v>3.1846393891922009</c:v>
                </c:pt>
                <c:pt idx="37">
                  <c:v>3.0033708977522444</c:v>
                </c:pt>
                <c:pt idx="38">
                  <c:v>2.8844426777045795</c:v>
                </c:pt>
                <c:pt idx="39">
                  <c:v>2.8100238912266873</c:v>
                </c:pt>
                <c:pt idx="40">
                  <c:v>2.5215130281108777</c:v>
                </c:pt>
                <c:pt idx="41">
                  <c:v>1.9968807642976039</c:v>
                </c:pt>
                <c:pt idx="42">
                  <c:v>2.0697943024241772</c:v>
                </c:pt>
                <c:pt idx="43">
                  <c:v>2.1880051619094232</c:v>
                </c:pt>
                <c:pt idx="44">
                  <c:v>2.3573293481068402</c:v>
                </c:pt>
                <c:pt idx="45">
                  <c:v>2.4346218504857742</c:v>
                </c:pt>
                <c:pt idx="46">
                  <c:v>2.6447313032565534</c:v>
                </c:pt>
                <c:pt idx="47">
                  <c:v>2.7893175454305696</c:v>
                </c:pt>
                <c:pt idx="48">
                  <c:v>3.0464098474992429</c:v>
                </c:pt>
                <c:pt idx="49">
                  <c:v>3.2052083891243477</c:v>
                </c:pt>
                <c:pt idx="50">
                  <c:v>3.226022189888611</c:v>
                </c:pt>
                <c:pt idx="51">
                  <c:v>2.7723185742255074</c:v>
                </c:pt>
                <c:pt idx="52">
                  <c:v>2.3514870038356506</c:v>
                </c:pt>
                <c:pt idx="53">
                  <c:v>2.4260286061574821</c:v>
                </c:pt>
                <c:pt idx="54">
                  <c:v>2.6128273720285256</c:v>
                </c:pt>
                <c:pt idx="55">
                  <c:v>2.7725957484386221</c:v>
                </c:pt>
                <c:pt idx="56">
                  <c:v>2.6601510168416054</c:v>
                </c:pt>
                <c:pt idx="57">
                  <c:v>2.3329091402282787</c:v>
                </c:pt>
                <c:pt idx="58">
                  <c:v>1.8168687492977398</c:v>
                </c:pt>
                <c:pt idx="59">
                  <c:v>0.89218047052177507</c:v>
                </c:pt>
                <c:pt idx="60">
                  <c:v>0.90665618108629609</c:v>
                </c:pt>
                <c:pt idx="61">
                  <c:v>1.0188336307241475</c:v>
                </c:pt>
                <c:pt idx="62">
                  <c:v>1.2444367344235152</c:v>
                </c:pt>
                <c:pt idx="63">
                  <c:v>1.2826519674609349</c:v>
                </c:pt>
                <c:pt idx="64">
                  <c:v>1.4129956986705716</c:v>
                </c:pt>
                <c:pt idx="65">
                  <c:v>1.4583691264508092</c:v>
                </c:pt>
                <c:pt idx="66">
                  <c:v>1.4107945152145085</c:v>
                </c:pt>
                <c:pt idx="67">
                  <c:v>1.468747150277161</c:v>
                </c:pt>
                <c:pt idx="68">
                  <c:v>1.5914961813724204</c:v>
                </c:pt>
                <c:pt idx="69">
                  <c:v>1.5496245957981936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8CB-413A-852F-955FC7FA5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3820448"/>
        <c:axId val="1630699056"/>
      </c:lineChart>
      <c:catAx>
        <c:axId val="163382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30699056"/>
        <c:crosses val="autoZero"/>
        <c:auto val="1"/>
        <c:lblAlgn val="ctr"/>
        <c:lblOffset val="100"/>
        <c:noMultiLvlLbl val="0"/>
      </c:catAx>
      <c:valAx>
        <c:axId val="163069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3382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dirty="0"/>
              <a:t>BRICS,</a:t>
            </a:r>
            <a:r>
              <a:rPr lang="es-MX" sz="1600" baseline="0" dirty="0"/>
              <a:t> Tasa de crecimiento anual del Stock de capital, 1950-2019.</a:t>
            </a:r>
            <a:r>
              <a:rPr lang="es-MX" sz="16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(Precios constantes nacionales de 2017)</a:t>
            </a:r>
            <a:r>
              <a:rPr lang="es-MX" sz="1200" baseline="0" dirty="0"/>
              <a:t> </a:t>
            </a:r>
            <a:endParaRPr lang="es-MX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Hoja1!$B$59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Hoja1!$C$58:$BT$58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Hoja1!$C$59:$BT$59</c:f>
              <c:numCache>
                <c:formatCode>General</c:formatCode>
                <c:ptCount val="70"/>
                <c:pt idx="0">
                  <c:v>0</c:v>
                </c:pt>
                <c:pt idx="1">
                  <c:v>7.5207850607655891</c:v>
                </c:pt>
                <c:pt idx="2">
                  <c:v>7.8837754492525169</c:v>
                </c:pt>
                <c:pt idx="3">
                  <c:v>4.5807243058018532</c:v>
                </c:pt>
                <c:pt idx="4">
                  <c:v>5.8208307648051072</c:v>
                </c:pt>
                <c:pt idx="5">
                  <c:v>5.1279575310984482</c:v>
                </c:pt>
                <c:pt idx="6">
                  <c:v>4.1461554017779845</c:v>
                </c:pt>
                <c:pt idx="7">
                  <c:v>6.5976353982643676</c:v>
                </c:pt>
                <c:pt idx="8">
                  <c:v>5.7117715200529551</c:v>
                </c:pt>
                <c:pt idx="9">
                  <c:v>7.3639258314694311</c:v>
                </c:pt>
                <c:pt idx="10">
                  <c:v>6.0131828752715055</c:v>
                </c:pt>
                <c:pt idx="11">
                  <c:v>6.3422102221700749</c:v>
                </c:pt>
                <c:pt idx="12">
                  <c:v>6.1196452523647915</c:v>
                </c:pt>
                <c:pt idx="13">
                  <c:v>4.5391347945084259</c:v>
                </c:pt>
                <c:pt idx="14">
                  <c:v>5.0457219193407399</c:v>
                </c:pt>
                <c:pt idx="15">
                  <c:v>5.7015872911706511</c:v>
                </c:pt>
                <c:pt idx="16">
                  <c:v>5.8779613340711023</c:v>
                </c:pt>
                <c:pt idx="17">
                  <c:v>4.7271201533308993</c:v>
                </c:pt>
                <c:pt idx="18">
                  <c:v>6.157092126216579</c:v>
                </c:pt>
                <c:pt idx="19">
                  <c:v>9.6055978026070363</c:v>
                </c:pt>
                <c:pt idx="20">
                  <c:v>8.2204729416485822</c:v>
                </c:pt>
                <c:pt idx="21">
                  <c:v>8.9760235099904264</c:v>
                </c:pt>
                <c:pt idx="22">
                  <c:v>9.8252235446291802</c:v>
                </c:pt>
                <c:pt idx="23">
                  <c:v>11.200835791869945</c:v>
                </c:pt>
                <c:pt idx="24">
                  <c:v>11.431243461350405</c:v>
                </c:pt>
                <c:pt idx="25">
                  <c:v>11.073606663548375</c:v>
                </c:pt>
                <c:pt idx="26">
                  <c:v>10.399649999310689</c:v>
                </c:pt>
                <c:pt idx="27">
                  <c:v>8.730349324004516</c:v>
                </c:pt>
                <c:pt idx="28">
                  <c:v>8.2906064936978829</c:v>
                </c:pt>
                <c:pt idx="29">
                  <c:v>7.7690495872733356</c:v>
                </c:pt>
                <c:pt idx="30">
                  <c:v>8.534704161421768</c:v>
                </c:pt>
                <c:pt idx="31">
                  <c:v>5.8931814962432716</c:v>
                </c:pt>
                <c:pt idx="32">
                  <c:v>4.6810042521269635</c:v>
                </c:pt>
                <c:pt idx="33">
                  <c:v>2.8481831579424188</c:v>
                </c:pt>
                <c:pt idx="34">
                  <c:v>2.7755373271678208</c:v>
                </c:pt>
                <c:pt idx="35">
                  <c:v>3.3713843391134368</c:v>
                </c:pt>
                <c:pt idx="36">
                  <c:v>5.0150099025989769</c:v>
                </c:pt>
                <c:pt idx="37">
                  <c:v>4.578019988608184</c:v>
                </c:pt>
                <c:pt idx="38">
                  <c:v>3.8249382292568024</c:v>
                </c:pt>
                <c:pt idx="39">
                  <c:v>3.7114910626741437</c:v>
                </c:pt>
                <c:pt idx="40">
                  <c:v>2.8146661366193815</c:v>
                </c:pt>
                <c:pt idx="41">
                  <c:v>3.1499948977373071</c:v>
                </c:pt>
                <c:pt idx="42">
                  <c:v>2.5247013596600754</c:v>
                </c:pt>
                <c:pt idx="43">
                  <c:v>2.8207829127711248</c:v>
                </c:pt>
                <c:pt idx="44">
                  <c:v>3.6447910987750465</c:v>
                </c:pt>
                <c:pt idx="45">
                  <c:v>3.8184206609314542</c:v>
                </c:pt>
                <c:pt idx="46">
                  <c:v>3.4595665087077565</c:v>
                </c:pt>
                <c:pt idx="47">
                  <c:v>3.7902681713453346</c:v>
                </c:pt>
                <c:pt idx="48">
                  <c:v>3.4077876289373421</c:v>
                </c:pt>
                <c:pt idx="49">
                  <c:v>2.4842168447025248</c:v>
                </c:pt>
                <c:pt idx="50">
                  <c:v>2.6974323897294594</c:v>
                </c:pt>
                <c:pt idx="51">
                  <c:v>2.5552803983071692</c:v>
                </c:pt>
                <c:pt idx="52">
                  <c:v>2.0472093100086131</c:v>
                </c:pt>
                <c:pt idx="53">
                  <c:v>1.6527424223304887</c:v>
                </c:pt>
                <c:pt idx="54">
                  <c:v>2.0799877249420895</c:v>
                </c:pt>
                <c:pt idx="55">
                  <c:v>2.0621358187351557</c:v>
                </c:pt>
                <c:pt idx="56">
                  <c:v>2.3295206672728108</c:v>
                </c:pt>
                <c:pt idx="57">
                  <c:v>2.9228837627267135</c:v>
                </c:pt>
                <c:pt idx="58">
                  <c:v>3.5251005710354555</c:v>
                </c:pt>
                <c:pt idx="59">
                  <c:v>2.9702489425245115</c:v>
                </c:pt>
                <c:pt idx="60">
                  <c:v>4.0596778833200009</c:v>
                </c:pt>
                <c:pt idx="61">
                  <c:v>4.2032860866419552</c:v>
                </c:pt>
                <c:pt idx="62">
                  <c:v>3.8754895339725204</c:v>
                </c:pt>
                <c:pt idx="63">
                  <c:v>4.0116906849783751</c:v>
                </c:pt>
                <c:pt idx="64">
                  <c:v>3.2913091454359833</c:v>
                </c:pt>
                <c:pt idx="65">
                  <c:v>1.9384035544968148</c:v>
                </c:pt>
                <c:pt idx="66">
                  <c:v>1.0473683808900569</c:v>
                </c:pt>
                <c:pt idx="67">
                  <c:v>0.92995888819065176</c:v>
                </c:pt>
                <c:pt idx="68">
                  <c:v>1.201015939769623</c:v>
                </c:pt>
                <c:pt idx="69">
                  <c:v>1.3241928435377304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02-4EB8-BA34-A25C6FBFCA91}"/>
            </c:ext>
          </c:extLst>
        </c:ser>
        <c:ser>
          <c:idx val="1"/>
          <c:order val="1"/>
          <c:tx>
            <c:strRef>
              <c:f>Hoja1!$B$60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Hoja1!$C$58:$BT$58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Hoja1!$C$60:$BT$60</c:f>
              <c:numCache>
                <c:formatCode>General</c:formatCode>
                <c:ptCount val="70"/>
                <c:pt idx="0">
                  <c:v>0</c:v>
                </c:pt>
                <c:pt idx="3">
                  <c:v>7.5121343601730617</c:v>
                </c:pt>
                <c:pt idx="4">
                  <c:v>7.8704518919209931</c:v>
                </c:pt>
                <c:pt idx="5">
                  <c:v>6.3778152430136847</c:v>
                </c:pt>
                <c:pt idx="6">
                  <c:v>7.1557594233918165</c:v>
                </c:pt>
                <c:pt idx="7">
                  <c:v>7.239443180213323</c:v>
                </c:pt>
                <c:pt idx="8">
                  <c:v>12.20430155923211</c:v>
                </c:pt>
                <c:pt idx="9">
                  <c:v>16.12203544693822</c:v>
                </c:pt>
                <c:pt idx="10">
                  <c:v>11.253191365746783</c:v>
                </c:pt>
                <c:pt idx="11">
                  <c:v>1.275290914585181</c:v>
                </c:pt>
                <c:pt idx="12">
                  <c:v>-1.0907099952056409</c:v>
                </c:pt>
                <c:pt idx="13">
                  <c:v>1.2569606330668837</c:v>
                </c:pt>
                <c:pt idx="14">
                  <c:v>3.4555240253489439</c:v>
                </c:pt>
                <c:pt idx="15">
                  <c:v>5.8462220654049268</c:v>
                </c:pt>
                <c:pt idx="16">
                  <c:v>7.6313139917842276</c:v>
                </c:pt>
                <c:pt idx="17">
                  <c:v>3.6851032813364659</c:v>
                </c:pt>
                <c:pt idx="18">
                  <c:v>3.4004841333541869</c:v>
                </c:pt>
                <c:pt idx="19">
                  <c:v>4.3059667981752758</c:v>
                </c:pt>
                <c:pt idx="20">
                  <c:v>8.6658247212421315</c:v>
                </c:pt>
                <c:pt idx="21">
                  <c:v>8.7786966139644882</c:v>
                </c:pt>
                <c:pt idx="22">
                  <c:v>7.8984254490262806</c:v>
                </c:pt>
                <c:pt idx="23">
                  <c:v>7.7518427462057504</c:v>
                </c:pt>
                <c:pt idx="24">
                  <c:v>8.3374276137433654</c:v>
                </c:pt>
                <c:pt idx="25">
                  <c:v>9.3621230040088044</c:v>
                </c:pt>
                <c:pt idx="26">
                  <c:v>7.8113633357582257</c:v>
                </c:pt>
                <c:pt idx="27">
                  <c:v>7.3913518542117362</c:v>
                </c:pt>
                <c:pt idx="28">
                  <c:v>8.5842472350124979</c:v>
                </c:pt>
                <c:pt idx="29">
                  <c:v>7.9417038980568622</c:v>
                </c:pt>
                <c:pt idx="30">
                  <c:v>8.5980911744296229</c:v>
                </c:pt>
                <c:pt idx="31">
                  <c:v>7.3779076343187588</c:v>
                </c:pt>
                <c:pt idx="32">
                  <c:v>7.8048357804324731</c:v>
                </c:pt>
                <c:pt idx="33">
                  <c:v>8.0618596123266162</c:v>
                </c:pt>
                <c:pt idx="34">
                  <c:v>8.7289434280099165</c:v>
                </c:pt>
                <c:pt idx="35">
                  <c:v>9.8255417894756327</c:v>
                </c:pt>
                <c:pt idx="36">
                  <c:v>9.5814454168100092</c:v>
                </c:pt>
                <c:pt idx="37">
                  <c:v>9.2775620586746932</c:v>
                </c:pt>
                <c:pt idx="38">
                  <c:v>9.7665757046646373</c:v>
                </c:pt>
                <c:pt idx="39">
                  <c:v>6.3486010430659157</c:v>
                </c:pt>
                <c:pt idx="40">
                  <c:v>5.2909785937008014</c:v>
                </c:pt>
                <c:pt idx="41">
                  <c:v>6.331185110705051</c:v>
                </c:pt>
                <c:pt idx="42">
                  <c:v>8.9569940014484715</c:v>
                </c:pt>
                <c:pt idx="43">
                  <c:v>11.920715213804844</c:v>
                </c:pt>
                <c:pt idx="44">
                  <c:v>11.858519235504183</c:v>
                </c:pt>
                <c:pt idx="45">
                  <c:v>11.466779411270945</c:v>
                </c:pt>
                <c:pt idx="46">
                  <c:v>11.299978359104124</c:v>
                </c:pt>
                <c:pt idx="47">
                  <c:v>10.71672741247751</c:v>
                </c:pt>
                <c:pt idx="48">
                  <c:v>11.402530646416986</c:v>
                </c:pt>
                <c:pt idx="49">
                  <c:v>10.591221371413173</c:v>
                </c:pt>
                <c:pt idx="50">
                  <c:v>10.142090081950128</c:v>
                </c:pt>
                <c:pt idx="51">
                  <c:v>10.571050268062198</c:v>
                </c:pt>
                <c:pt idx="52">
                  <c:v>11.0352897674437</c:v>
                </c:pt>
                <c:pt idx="53">
                  <c:v>12.33119750516054</c:v>
                </c:pt>
                <c:pt idx="54">
                  <c:v>12.505867326536602</c:v>
                </c:pt>
                <c:pt idx="55">
                  <c:v>12.477128272612692</c:v>
                </c:pt>
                <c:pt idx="56">
                  <c:v>12.507127734743584</c:v>
                </c:pt>
                <c:pt idx="57">
                  <c:v>12.427024728876157</c:v>
                </c:pt>
                <c:pt idx="58">
                  <c:v>12.332961390820628</c:v>
                </c:pt>
                <c:pt idx="59">
                  <c:v>14.22447478957527</c:v>
                </c:pt>
                <c:pt idx="60">
                  <c:v>13.899980738157392</c:v>
                </c:pt>
                <c:pt idx="61">
                  <c:v>12.998936080584356</c:v>
                </c:pt>
                <c:pt idx="62">
                  <c:v>12.380990629448597</c:v>
                </c:pt>
                <c:pt idx="63">
                  <c:v>11.918850807097803</c:v>
                </c:pt>
                <c:pt idx="64">
                  <c:v>11.184750443825099</c:v>
                </c:pt>
                <c:pt idx="65">
                  <c:v>10.739677520428481</c:v>
                </c:pt>
                <c:pt idx="66">
                  <c:v>10.327775798855598</c:v>
                </c:pt>
                <c:pt idx="67">
                  <c:v>9.8197983395871269</c:v>
                </c:pt>
                <c:pt idx="68">
                  <c:v>9.5661278826442597</c:v>
                </c:pt>
                <c:pt idx="69">
                  <c:v>9.0735711269088082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02-4EB8-BA34-A25C6FBFCA91}"/>
            </c:ext>
          </c:extLst>
        </c:ser>
        <c:ser>
          <c:idx val="2"/>
          <c:order val="2"/>
          <c:tx>
            <c:strRef>
              <c:f>Hoja1!$B$61</c:f>
              <c:strCache>
                <c:ptCount val="1"/>
                <c:pt idx="0">
                  <c:v>India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Hoja1!$C$58:$BT$58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Hoja1!$C$61:$BT$61</c:f>
              <c:numCache>
                <c:formatCode>General</c:formatCode>
                <c:ptCount val="70"/>
                <c:pt idx="0">
                  <c:v>0</c:v>
                </c:pt>
                <c:pt idx="1">
                  <c:v>5.3007109921570095</c:v>
                </c:pt>
                <c:pt idx="2">
                  <c:v>2.9851182914447438</c:v>
                </c:pt>
                <c:pt idx="3">
                  <c:v>4.0001683251541298</c:v>
                </c:pt>
                <c:pt idx="4">
                  <c:v>6.449589618286633</c:v>
                </c:pt>
                <c:pt idx="5">
                  <c:v>7.1571253029258042</c:v>
                </c:pt>
                <c:pt idx="6">
                  <c:v>7.8731810782213918</c:v>
                </c:pt>
                <c:pt idx="7">
                  <c:v>6.0432429243543861</c:v>
                </c:pt>
                <c:pt idx="8">
                  <c:v>5.5145084994867588</c:v>
                </c:pt>
                <c:pt idx="9">
                  <c:v>5.1040274707575106</c:v>
                </c:pt>
                <c:pt idx="10">
                  <c:v>8.385649879899514</c:v>
                </c:pt>
                <c:pt idx="11">
                  <c:v>7.1939670129613553</c:v>
                </c:pt>
                <c:pt idx="12">
                  <c:v>7.6178448257915976</c:v>
                </c:pt>
                <c:pt idx="13">
                  <c:v>7.7438459785142522</c:v>
                </c:pt>
                <c:pt idx="14">
                  <c:v>8.0761714631162995</c:v>
                </c:pt>
                <c:pt idx="15">
                  <c:v>7.4274883676042736</c:v>
                </c:pt>
                <c:pt idx="16">
                  <c:v>6.7359775440415381</c:v>
                </c:pt>
                <c:pt idx="17">
                  <c:v>5.925997980777753</c:v>
                </c:pt>
                <c:pt idx="18">
                  <c:v>4.8089545326260863</c:v>
                </c:pt>
                <c:pt idx="19">
                  <c:v>5.2108524096998954</c:v>
                </c:pt>
                <c:pt idx="20">
                  <c:v>5.3978836371201266</c:v>
                </c:pt>
                <c:pt idx="21">
                  <c:v>5.8791276290263372</c:v>
                </c:pt>
                <c:pt idx="22">
                  <c:v>5.7091002498371735</c:v>
                </c:pt>
                <c:pt idx="23">
                  <c:v>4.8659368951833759</c:v>
                </c:pt>
                <c:pt idx="24">
                  <c:v>4.7862390177359604</c:v>
                </c:pt>
                <c:pt idx="25">
                  <c:v>4.1799924869813099</c:v>
                </c:pt>
                <c:pt idx="26">
                  <c:v>4.7532251389686087</c:v>
                </c:pt>
                <c:pt idx="27">
                  <c:v>5.4970767504472606</c:v>
                </c:pt>
                <c:pt idx="28">
                  <c:v>5.4056297877508763</c:v>
                </c:pt>
                <c:pt idx="29">
                  <c:v>4.850564483555253</c:v>
                </c:pt>
                <c:pt idx="30">
                  <c:v>4.6404690291760975</c:v>
                </c:pt>
                <c:pt idx="31">
                  <c:v>4.2029780147075702</c:v>
                </c:pt>
                <c:pt idx="32">
                  <c:v>4.3295620417447278</c:v>
                </c:pt>
                <c:pt idx="33">
                  <c:v>4.5415410805202505</c:v>
                </c:pt>
                <c:pt idx="34">
                  <c:v>4.2015476343259861</c:v>
                </c:pt>
                <c:pt idx="35">
                  <c:v>4.1683667473843888</c:v>
                </c:pt>
                <c:pt idx="36">
                  <c:v>4.5861954327110821</c:v>
                </c:pt>
                <c:pt idx="37">
                  <c:v>5.0519129854077693</c:v>
                </c:pt>
                <c:pt idx="38">
                  <c:v>4.7735419507566323</c:v>
                </c:pt>
                <c:pt idx="39">
                  <c:v>5.0449989236244663</c:v>
                </c:pt>
                <c:pt idx="40">
                  <c:v>5.985183834804797</c:v>
                </c:pt>
                <c:pt idx="41">
                  <c:v>4.5156118460880856</c:v>
                </c:pt>
                <c:pt idx="42">
                  <c:v>5.0219916414734334</c:v>
                </c:pt>
                <c:pt idx="43">
                  <c:v>4.3863949766002719</c:v>
                </c:pt>
                <c:pt idx="44">
                  <c:v>4.4841218399173544</c:v>
                </c:pt>
                <c:pt idx="45">
                  <c:v>5.1749013843595648</c:v>
                </c:pt>
                <c:pt idx="46">
                  <c:v>5.087275344139397</c:v>
                </c:pt>
                <c:pt idx="47">
                  <c:v>5.365117466684044</c:v>
                </c:pt>
                <c:pt idx="48">
                  <c:v>5.719917865383195</c:v>
                </c:pt>
                <c:pt idx="49">
                  <c:v>7.0549642999195861</c:v>
                </c:pt>
                <c:pt idx="50">
                  <c:v>5.8697929047528685</c:v>
                </c:pt>
                <c:pt idx="51">
                  <c:v>7.380988907762176</c:v>
                </c:pt>
                <c:pt idx="52">
                  <c:v>6.3589365161766498</c:v>
                </c:pt>
                <c:pt idx="53">
                  <c:v>6.4015855292721469</c:v>
                </c:pt>
                <c:pt idx="54">
                  <c:v>7.015738921618353</c:v>
                </c:pt>
                <c:pt idx="55">
                  <c:v>7.846247779023785</c:v>
                </c:pt>
                <c:pt idx="56">
                  <c:v>8.5195113927389432</c:v>
                </c:pt>
                <c:pt idx="57">
                  <c:v>9.3942483961837695</c:v>
                </c:pt>
                <c:pt idx="58">
                  <c:v>8.3608207949856137</c:v>
                </c:pt>
                <c:pt idx="59">
                  <c:v>8.4092283351327133</c:v>
                </c:pt>
                <c:pt idx="60">
                  <c:v>8.8679840145076803</c:v>
                </c:pt>
                <c:pt idx="61">
                  <c:v>9.1102102191439336</c:v>
                </c:pt>
                <c:pt idx="62">
                  <c:v>8.3851622624718125</c:v>
                </c:pt>
                <c:pt idx="63">
                  <c:v>6.9967623810134105</c:v>
                </c:pt>
                <c:pt idx="64">
                  <c:v>6.6688291053069726</c:v>
                </c:pt>
                <c:pt idx="65">
                  <c:v>6.6223990923242271</c:v>
                </c:pt>
                <c:pt idx="66">
                  <c:v>6.6205420914249302</c:v>
                </c:pt>
                <c:pt idx="67">
                  <c:v>6.6627104785941693</c:v>
                </c:pt>
                <c:pt idx="68">
                  <c:v>6.8351190667013562</c:v>
                </c:pt>
                <c:pt idx="69">
                  <c:v>5.8032750574313674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02-4EB8-BA34-A25C6FBFCA91}"/>
            </c:ext>
          </c:extLst>
        </c:ser>
        <c:ser>
          <c:idx val="3"/>
          <c:order val="3"/>
          <c:tx>
            <c:strRef>
              <c:f>Hoja1!$B$62</c:f>
              <c:strCache>
                <c:ptCount val="1"/>
                <c:pt idx="0">
                  <c:v>Rusia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Hoja1!$C$58:$BT$58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Hoja1!$C$62:$BT$62</c:f>
              <c:numCache>
                <c:formatCode>General</c:formatCode>
                <c:ptCount val="70"/>
                <c:pt idx="0">
                  <c:v>0</c:v>
                </c:pt>
                <c:pt idx="41">
                  <c:v>3.936979609020419</c:v>
                </c:pt>
                <c:pt idx="42">
                  <c:v>0.47601595579462863</c:v>
                </c:pt>
                <c:pt idx="43">
                  <c:v>-0.71637559933425132</c:v>
                </c:pt>
                <c:pt idx="44">
                  <c:v>-1.4013195731302885</c:v>
                </c:pt>
                <c:pt idx="45">
                  <c:v>-1.3748270045905175</c:v>
                </c:pt>
                <c:pt idx="46">
                  <c:v>-1.6739517897183642</c:v>
                </c:pt>
                <c:pt idx="47">
                  <c:v>-1.6339109137421315</c:v>
                </c:pt>
                <c:pt idx="48">
                  <c:v>-1.7693674723481823</c:v>
                </c:pt>
                <c:pt idx="49">
                  <c:v>-1.6264168555443548</c:v>
                </c:pt>
                <c:pt idx="50">
                  <c:v>-1.2039518749635159</c:v>
                </c:pt>
                <c:pt idx="51">
                  <c:v>-0.89504313843518091</c:v>
                </c:pt>
                <c:pt idx="52">
                  <c:v>-0.79516732666204959</c:v>
                </c:pt>
                <c:pt idx="53">
                  <c:v>-0.41820243518423394</c:v>
                </c:pt>
                <c:pt idx="54">
                  <c:v>-7.4220192518781314E-2</c:v>
                </c:pt>
                <c:pt idx="55">
                  <c:v>0.18684576242304907</c:v>
                </c:pt>
                <c:pt idx="56">
                  <c:v>0.65192897303889552</c:v>
                </c:pt>
                <c:pt idx="57">
                  <c:v>1.2345814082293849</c:v>
                </c:pt>
                <c:pt idx="58">
                  <c:v>1.4960158447905103</c:v>
                </c:pt>
                <c:pt idx="59">
                  <c:v>0.71561587230932755</c:v>
                </c:pt>
                <c:pt idx="60">
                  <c:v>0.87103444415301823</c:v>
                </c:pt>
                <c:pt idx="61">
                  <c:v>1.106405500426999</c:v>
                </c:pt>
                <c:pt idx="62">
                  <c:v>1.1941501932326792</c:v>
                </c:pt>
                <c:pt idx="63">
                  <c:v>1.1289807612232527</c:v>
                </c:pt>
                <c:pt idx="64">
                  <c:v>0.98732697537122771</c:v>
                </c:pt>
                <c:pt idx="65">
                  <c:v>0.48936468749238848</c:v>
                </c:pt>
                <c:pt idx="66">
                  <c:v>0.54602957292844145</c:v>
                </c:pt>
                <c:pt idx="67">
                  <c:v>0.72162199911880442</c:v>
                </c:pt>
                <c:pt idx="68">
                  <c:v>0.69297888280857034</c:v>
                </c:pt>
                <c:pt idx="69">
                  <c:v>0.71697567037813936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02-4EB8-BA34-A25C6FBFCA91}"/>
            </c:ext>
          </c:extLst>
        </c:ser>
        <c:ser>
          <c:idx val="4"/>
          <c:order val="4"/>
          <c:tx>
            <c:strRef>
              <c:f>Hoja1!$B$63</c:f>
              <c:strCache>
                <c:ptCount val="1"/>
                <c:pt idx="0">
                  <c:v>Sudáfrica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Hoja1!$C$58:$BT$58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Hoja1!$C$63:$BT$63</c:f>
              <c:numCache>
                <c:formatCode>General</c:formatCode>
                <c:ptCount val="70"/>
                <c:pt idx="0">
                  <c:v>0</c:v>
                </c:pt>
                <c:pt idx="1">
                  <c:v>9.51115087731662</c:v>
                </c:pt>
                <c:pt idx="2">
                  <c:v>4.0630197399530443</c:v>
                </c:pt>
                <c:pt idx="3">
                  <c:v>5.6938671906984428</c:v>
                </c:pt>
                <c:pt idx="4">
                  <c:v>7.0586266670550346</c:v>
                </c:pt>
                <c:pt idx="5">
                  <c:v>7.1878939709399514</c:v>
                </c:pt>
                <c:pt idx="6">
                  <c:v>6.2952342777113701</c:v>
                </c:pt>
                <c:pt idx="7">
                  <c:v>6.9279972994249484</c:v>
                </c:pt>
                <c:pt idx="8">
                  <c:v>6.0716690732232514</c:v>
                </c:pt>
                <c:pt idx="9">
                  <c:v>2.996521448380518</c:v>
                </c:pt>
                <c:pt idx="10">
                  <c:v>4.5603079331941521</c:v>
                </c:pt>
                <c:pt idx="11">
                  <c:v>4.0478848490127506</c:v>
                </c:pt>
                <c:pt idx="12">
                  <c:v>3.2484359132405993</c:v>
                </c:pt>
                <c:pt idx="13">
                  <c:v>5.1027038831511717</c:v>
                </c:pt>
                <c:pt idx="14">
                  <c:v>6.1790543657049612</c:v>
                </c:pt>
                <c:pt idx="15">
                  <c:v>6.8505382899878065</c:v>
                </c:pt>
                <c:pt idx="16">
                  <c:v>5.2816239160817346</c:v>
                </c:pt>
                <c:pt idx="17">
                  <c:v>6.9722491310889811</c:v>
                </c:pt>
                <c:pt idx="18">
                  <c:v>5.5016978470102673</c:v>
                </c:pt>
                <c:pt idx="19">
                  <c:v>6.2457407428865963</c:v>
                </c:pt>
                <c:pt idx="20">
                  <c:v>7.3752773543545702</c:v>
                </c:pt>
                <c:pt idx="21">
                  <c:v>7.7085261578020425</c:v>
                </c:pt>
                <c:pt idx="22">
                  <c:v>7.4168851879282904</c:v>
                </c:pt>
                <c:pt idx="23">
                  <c:v>7.0634711409393702</c:v>
                </c:pt>
                <c:pt idx="24">
                  <c:v>6.9437251191338145</c:v>
                </c:pt>
                <c:pt idx="25">
                  <c:v>7.195161965143515</c:v>
                </c:pt>
                <c:pt idx="26">
                  <c:v>6.1110800701902779</c:v>
                </c:pt>
                <c:pt idx="27">
                  <c:v>4.7047910053687358</c:v>
                </c:pt>
                <c:pt idx="28">
                  <c:v>3.9470499542198834</c:v>
                </c:pt>
                <c:pt idx="29">
                  <c:v>3.9270814586980451</c:v>
                </c:pt>
                <c:pt idx="30">
                  <c:v>5.0776491748984576</c:v>
                </c:pt>
                <c:pt idx="31">
                  <c:v>5.3747213167312236</c:v>
                </c:pt>
                <c:pt idx="32">
                  <c:v>4.4887544014240888</c:v>
                </c:pt>
                <c:pt idx="33">
                  <c:v>3.6347656536634965</c:v>
                </c:pt>
                <c:pt idx="34">
                  <c:v>3.2086747054841602</c:v>
                </c:pt>
                <c:pt idx="35">
                  <c:v>2.3816840671687434</c:v>
                </c:pt>
                <c:pt idx="36">
                  <c:v>0.67360127689319871</c:v>
                </c:pt>
                <c:pt idx="37">
                  <c:v>0.30189773737585579</c:v>
                </c:pt>
                <c:pt idx="38">
                  <c:v>1.1839430313715926</c:v>
                </c:pt>
                <c:pt idx="39">
                  <c:v>1.5532227439202906</c:v>
                </c:pt>
                <c:pt idx="40">
                  <c:v>1.289187933661462</c:v>
                </c:pt>
                <c:pt idx="41">
                  <c:v>0.76078462237163524</c:v>
                </c:pt>
                <c:pt idx="42">
                  <c:v>0.41553621528733764</c:v>
                </c:pt>
                <c:pt idx="43">
                  <c:v>0.40968525112230481</c:v>
                </c:pt>
                <c:pt idx="44">
                  <c:v>0.89023886746322223</c:v>
                </c:pt>
                <c:pt idx="45">
                  <c:v>1.4477104536250618</c:v>
                </c:pt>
                <c:pt idx="46">
                  <c:v>1.876946676178326</c:v>
                </c:pt>
                <c:pt idx="47">
                  <c:v>2.0010666105460428</c:v>
                </c:pt>
                <c:pt idx="48">
                  <c:v>2.046785133944673</c:v>
                </c:pt>
                <c:pt idx="49">
                  <c:v>1.2675488635614407</c:v>
                </c:pt>
                <c:pt idx="50">
                  <c:v>1.3260696363525781</c:v>
                </c:pt>
                <c:pt idx="51">
                  <c:v>1.3687830264097922</c:v>
                </c:pt>
                <c:pt idx="52">
                  <c:v>1.4390382379181332</c:v>
                </c:pt>
                <c:pt idx="53">
                  <c:v>1.8181369476624631</c:v>
                </c:pt>
                <c:pt idx="54">
                  <c:v>2.4025592585991795</c:v>
                </c:pt>
                <c:pt idx="55">
                  <c:v>2.8951613346746896</c:v>
                </c:pt>
                <c:pt idx="56">
                  <c:v>3.4747988805441166</c:v>
                </c:pt>
                <c:pt idx="57">
                  <c:v>4.1812846149178684</c:v>
                </c:pt>
                <c:pt idx="58">
                  <c:v>4.7794676727334062</c:v>
                </c:pt>
                <c:pt idx="59">
                  <c:v>3.6334103304198173</c:v>
                </c:pt>
                <c:pt idx="60">
                  <c:v>2.9784293963067698</c:v>
                </c:pt>
                <c:pt idx="61">
                  <c:v>3.1106614510994612</c:v>
                </c:pt>
                <c:pt idx="62">
                  <c:v>3.015000373956056</c:v>
                </c:pt>
                <c:pt idx="63">
                  <c:v>3.2727765004571641</c:v>
                </c:pt>
                <c:pt idx="64">
                  <c:v>2.9986380757747177</c:v>
                </c:pt>
                <c:pt idx="65">
                  <c:v>2.9035583467690085</c:v>
                </c:pt>
                <c:pt idx="66">
                  <c:v>2.3476256690088793</c:v>
                </c:pt>
                <c:pt idx="67">
                  <c:v>2.2159697701299441</c:v>
                </c:pt>
                <c:pt idx="68">
                  <c:v>1.9596424657063904</c:v>
                </c:pt>
                <c:pt idx="69">
                  <c:v>1.7844861903897336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D02-4EB8-BA34-A25C6FBFC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4616560"/>
        <c:axId val="1716384224"/>
      </c:lineChart>
      <c:catAx>
        <c:axId val="156461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16384224"/>
        <c:crosses val="autoZero"/>
        <c:auto val="1"/>
        <c:lblAlgn val="ctr"/>
        <c:lblOffset val="100"/>
        <c:noMultiLvlLbl val="0"/>
      </c:catAx>
      <c:valAx>
        <c:axId val="171638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6461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MX" dirty="0"/>
              <a:t>Mundo: Comercio exterior de bienes y servicios y su participación porcentual en el PIB mundial.1970-2022.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Hoja1!$B$115</c:f>
              <c:strCache>
                <c:ptCount val="1"/>
                <c:pt idx="0">
                  <c:v>Mundo $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invertIfNegative val="0"/>
          <c:cat>
            <c:strRef>
              <c:f>Hoja1!$F$98:$BP$98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Hoja1!$F$115:$BP$115</c:f>
              <c:numCache>
                <c:formatCode>General</c:formatCode>
                <c:ptCount val="63"/>
                <c:pt idx="10">
                  <c:v>4644839242615.1172</c:v>
                </c:pt>
                <c:pt idx="11">
                  <c:v>4903811652268.4141</c:v>
                </c:pt>
                <c:pt idx="12">
                  <c:v>5311130994920.0342</c:v>
                </c:pt>
                <c:pt idx="13">
                  <c:v>6322188040783.1113</c:v>
                </c:pt>
                <c:pt idx="14">
                  <c:v>7852463542776.2061</c:v>
                </c:pt>
                <c:pt idx="15">
                  <c:v>7512922108286.0488</c:v>
                </c:pt>
                <c:pt idx="16">
                  <c:v>8162671147281.7686</c:v>
                </c:pt>
                <c:pt idx="17">
                  <c:v>8570289731329.9336</c:v>
                </c:pt>
                <c:pt idx="18">
                  <c:v>8751710929884.5566</c:v>
                </c:pt>
                <c:pt idx="19">
                  <c:v>9929980455985.7852</c:v>
                </c:pt>
                <c:pt idx="20">
                  <c:v>10878587289523.855</c:v>
                </c:pt>
                <c:pt idx="21">
                  <c:v>10730041237326.443</c:v>
                </c:pt>
                <c:pt idx="22">
                  <c:v>10276637158564.662</c:v>
                </c:pt>
                <c:pt idx="23">
                  <c:v>10132105644133.135</c:v>
                </c:pt>
                <c:pt idx="24">
                  <c:v>10776799431374.557</c:v>
                </c:pt>
                <c:pt idx="25">
                  <c:v>10838781424856.953</c:v>
                </c:pt>
                <c:pt idx="26">
                  <c:v>10555725784293.055</c:v>
                </c:pt>
                <c:pt idx="27">
                  <c:v>11323478396950.279</c:v>
                </c:pt>
                <c:pt idx="28">
                  <c:v>12179889370314.609</c:v>
                </c:pt>
                <c:pt idx="29">
                  <c:v>13123220417076.256</c:v>
                </c:pt>
                <c:pt idx="30">
                  <c:v>13700928519307.904</c:v>
                </c:pt>
                <c:pt idx="31">
                  <c:v>13676570589012.193</c:v>
                </c:pt>
                <c:pt idx="32">
                  <c:v>14619990289767.846</c:v>
                </c:pt>
                <c:pt idx="33">
                  <c:v>14164894317815.822</c:v>
                </c:pt>
                <c:pt idx="34">
                  <c:v>15104391265655.279</c:v>
                </c:pt>
                <c:pt idx="35">
                  <c:v>16582597154022.609</c:v>
                </c:pt>
                <c:pt idx="36">
                  <c:v>17597016143071.648</c:v>
                </c:pt>
                <c:pt idx="37">
                  <c:v>19012303998992.199</c:v>
                </c:pt>
                <c:pt idx="38">
                  <c:v>19429761983407.203</c:v>
                </c:pt>
                <c:pt idx="39">
                  <c:v>20178776391790.449</c:v>
                </c:pt>
                <c:pt idx="40">
                  <c:v>22762582259134.066</c:v>
                </c:pt>
                <c:pt idx="41">
                  <c:v>22702371015042.75</c:v>
                </c:pt>
                <c:pt idx="42">
                  <c:v>23359364409101.613</c:v>
                </c:pt>
                <c:pt idx="43">
                  <c:v>24881778708987.605</c:v>
                </c:pt>
                <c:pt idx="44">
                  <c:v>27977158423044.16</c:v>
                </c:pt>
                <c:pt idx="45">
                  <c:v>30516556967305.684</c:v>
                </c:pt>
                <c:pt idx="46">
                  <c:v>33769466227950.746</c:v>
                </c:pt>
                <c:pt idx="47">
                  <c:v>36327745943304.109</c:v>
                </c:pt>
                <c:pt idx="48">
                  <c:v>38635939524683.703</c:v>
                </c:pt>
                <c:pt idx="49">
                  <c:v>32380242549771.586</c:v>
                </c:pt>
                <c:pt idx="50">
                  <c:v>36757590218804.438</c:v>
                </c:pt>
                <c:pt idx="51">
                  <c:v>40391208947035.586</c:v>
                </c:pt>
                <c:pt idx="52">
                  <c:v>41133139058034.063</c:v>
                </c:pt>
                <c:pt idx="53">
                  <c:v>42215541470569.773</c:v>
                </c:pt>
                <c:pt idx="54">
                  <c:v>43191199163107.594</c:v>
                </c:pt>
                <c:pt idx="55">
                  <c:v>42046159784372.18</c:v>
                </c:pt>
                <c:pt idx="56">
                  <c:v>41709066377481.461</c:v>
                </c:pt>
                <c:pt idx="57">
                  <c:v>44648270978199.281</c:v>
                </c:pt>
                <c:pt idx="58">
                  <c:v>47647126109827.781</c:v>
                </c:pt>
                <c:pt idx="59">
                  <c:v>47500647372153.117</c:v>
                </c:pt>
                <c:pt idx="60">
                  <c:v>42706810429259.391</c:v>
                </c:pt>
                <c:pt idx="61">
                  <c:v>49474624201338.953</c:v>
                </c:pt>
                <c:pt idx="62">
                  <c:v>54513308310731.539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F-4CAF-B605-75E1F81F8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33799360"/>
        <c:axId val="1716374800"/>
      </c:barChart>
      <c:lineChart>
        <c:grouping val="standard"/>
        <c:varyColors val="0"/>
        <c:ser>
          <c:idx val="0"/>
          <c:order val="0"/>
          <c:tx>
            <c:strRef>
              <c:f>Hoja1!$B$91</c:f>
              <c:strCache>
                <c:ptCount val="1"/>
                <c:pt idx="0">
                  <c:v>Mundo %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</c:marker>
          <c:cat>
            <c:strRef>
              <c:f>Hoja1!$F$98:$BP$98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Hoja1!$F$91:$BP$91</c:f>
              <c:numCache>
                <c:formatCode>General</c:formatCode>
                <c:ptCount val="63"/>
                <c:pt idx="10">
                  <c:v>25.59267324188388</c:v>
                </c:pt>
                <c:pt idx="11">
                  <c:v>25.911446770921021</c:v>
                </c:pt>
                <c:pt idx="12">
                  <c:v>26.571436060965375</c:v>
                </c:pt>
                <c:pt idx="13">
                  <c:v>29.72525926206373</c:v>
                </c:pt>
                <c:pt idx="14">
                  <c:v>36.268466642473115</c:v>
                </c:pt>
                <c:pt idx="15">
                  <c:v>34.481101286607888</c:v>
                </c:pt>
                <c:pt idx="16">
                  <c:v>35.576104743035728</c:v>
                </c:pt>
                <c:pt idx="17">
                  <c:v>35.88153297475008</c:v>
                </c:pt>
                <c:pt idx="18">
                  <c:v>35.185585337600408</c:v>
                </c:pt>
                <c:pt idx="19">
                  <c:v>38.322344989779907</c:v>
                </c:pt>
                <c:pt idx="20">
                  <c:v>41.213151775088257</c:v>
                </c:pt>
                <c:pt idx="21">
                  <c:v>39.87208691110969</c:v>
                </c:pt>
                <c:pt idx="22">
                  <c:v>38.071767269145568</c:v>
                </c:pt>
                <c:pt idx="23">
                  <c:v>36.576342119126615</c:v>
                </c:pt>
                <c:pt idx="24">
                  <c:v>37.15381933199145</c:v>
                </c:pt>
                <c:pt idx="25">
                  <c:v>36.027039176778686</c:v>
                </c:pt>
                <c:pt idx="26">
                  <c:v>33.934035295247526</c:v>
                </c:pt>
                <c:pt idx="27">
                  <c:v>35.087212099628374</c:v>
                </c:pt>
                <c:pt idx="28">
                  <c:v>36.069663355943248</c:v>
                </c:pt>
                <c:pt idx="29">
                  <c:v>37.474317725033501</c:v>
                </c:pt>
                <c:pt idx="30">
                  <c:v>38.058694599878393</c:v>
                </c:pt>
                <c:pt idx="31">
                  <c:v>37.477651211616262</c:v>
                </c:pt>
                <c:pt idx="32">
                  <c:v>39.261787830512517</c:v>
                </c:pt>
                <c:pt idx="33">
                  <c:v>37.349312642103968</c:v>
                </c:pt>
                <c:pt idx="34">
                  <c:v>38.541273868698184</c:v>
                </c:pt>
                <c:pt idx="35">
                  <c:v>41.048289559201869</c:v>
                </c:pt>
                <c:pt idx="36">
                  <c:v>42.066868894711135</c:v>
                </c:pt>
                <c:pt idx="37">
                  <c:v>43.746533855836901</c:v>
                </c:pt>
                <c:pt idx="38">
                  <c:v>43.480851089608052</c:v>
                </c:pt>
                <c:pt idx="39">
                  <c:v>43.60763985739765</c:v>
                </c:pt>
                <c:pt idx="40">
                  <c:v>47.066123413556269</c:v>
                </c:pt>
                <c:pt idx="41">
                  <c:v>46.016790744163409</c:v>
                </c:pt>
                <c:pt idx="42">
                  <c:v>46.281778537324826</c:v>
                </c:pt>
                <c:pt idx="43">
                  <c:v>47.810601425711766</c:v>
                </c:pt>
                <c:pt idx="44">
                  <c:v>51.457454826181262</c:v>
                </c:pt>
                <c:pt idx="45">
                  <c:v>53.96677683501288</c:v>
                </c:pt>
                <c:pt idx="46">
                  <c:v>57.190555422321893</c:v>
                </c:pt>
                <c:pt idx="47">
                  <c:v>58.940668173636908</c:v>
                </c:pt>
                <c:pt idx="48">
                  <c:v>61.414205628640076</c:v>
                </c:pt>
                <c:pt idx="49">
                  <c:v>52.170331243083609</c:v>
                </c:pt>
                <c:pt idx="50">
                  <c:v>56.650878569819199</c:v>
                </c:pt>
                <c:pt idx="51">
                  <c:v>60.250642203167857</c:v>
                </c:pt>
                <c:pt idx="52">
                  <c:v>59.73833929643888</c:v>
                </c:pt>
                <c:pt idx="53">
                  <c:v>59.635035418092691</c:v>
                </c:pt>
                <c:pt idx="54">
                  <c:v>59.193936766718394</c:v>
                </c:pt>
                <c:pt idx="55">
                  <c:v>55.901249474298368</c:v>
                </c:pt>
                <c:pt idx="56">
                  <c:v>53.93815306739338</c:v>
                </c:pt>
                <c:pt idx="57">
                  <c:v>55.84602650867906</c:v>
                </c:pt>
                <c:pt idx="58">
                  <c:v>57.699794470634231</c:v>
                </c:pt>
                <c:pt idx="59">
                  <c:v>56.067706680097643</c:v>
                </c:pt>
                <c:pt idx="60">
                  <c:v>52.007042824542921</c:v>
                </c:pt>
                <c:pt idx="61">
                  <c:v>56.825610325235459</c:v>
                </c:pt>
                <c:pt idx="62">
                  <c:v>60.741900850998469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3F-4CAF-B605-75E1F81F8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014384"/>
        <c:axId val="1528245488"/>
      </c:lineChart>
      <c:catAx>
        <c:axId val="148101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28245488"/>
        <c:crosses val="autoZero"/>
        <c:auto val="1"/>
        <c:lblAlgn val="ctr"/>
        <c:lblOffset val="100"/>
        <c:noMultiLvlLbl val="0"/>
      </c:catAx>
      <c:valAx>
        <c:axId val="152824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Porciento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81014384"/>
        <c:crosses val="autoZero"/>
        <c:crossBetween val="between"/>
      </c:valAx>
      <c:valAx>
        <c:axId val="17163748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Millones de dólares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33799360"/>
        <c:crosses val="max"/>
        <c:crossBetween val="between"/>
      </c:valAx>
      <c:catAx>
        <c:axId val="1533799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6374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dirty="0"/>
              <a:t>Tasa</a:t>
            </a:r>
            <a:r>
              <a:rPr lang="es-MX" sz="1800" baseline="0" dirty="0"/>
              <a:t> interna de retorno en los países del G7, 1950-2019.</a:t>
            </a:r>
            <a:endParaRPr lang="es-MX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5997117646409206E-2"/>
          <c:y val="9.958227810079999E-2"/>
          <c:w val="0.95114640736527845"/>
          <c:h val="0.77372387025475808"/>
        </c:manualLayout>
      </c:layout>
      <c:lineChart>
        <c:grouping val="standard"/>
        <c:varyColors val="0"/>
        <c:ser>
          <c:idx val="0"/>
          <c:order val="0"/>
          <c:tx>
            <c:strRef>
              <c:f>Hoja2!$I$30</c:f>
              <c:strCache>
                <c:ptCount val="1"/>
                <c:pt idx="0">
                  <c:v>Canadá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Hoja2!$J$29:$CA$29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Hoja2!$J$30:$CA$30</c:f>
              <c:numCache>
                <c:formatCode>General</c:formatCode>
                <c:ptCount val="70"/>
                <c:pt idx="0">
                  <c:v>3.6715861409902573E-2</c:v>
                </c:pt>
                <c:pt idx="1">
                  <c:v>3.2763730734586716E-2</c:v>
                </c:pt>
                <c:pt idx="2">
                  <c:v>3.5174354910850525E-2</c:v>
                </c:pt>
                <c:pt idx="3">
                  <c:v>3.5795059055089951E-2</c:v>
                </c:pt>
                <c:pt idx="4">
                  <c:v>3.3224418759346008E-2</c:v>
                </c:pt>
                <c:pt idx="5">
                  <c:v>3.6617975682020187E-2</c:v>
                </c:pt>
                <c:pt idx="6">
                  <c:v>3.5574253648519516E-2</c:v>
                </c:pt>
                <c:pt idx="7">
                  <c:v>3.3344440162181854E-2</c:v>
                </c:pt>
                <c:pt idx="8">
                  <c:v>3.3746279776096344E-2</c:v>
                </c:pt>
                <c:pt idx="9">
                  <c:v>3.3660892397165298E-2</c:v>
                </c:pt>
                <c:pt idx="10">
                  <c:v>3.4490682184696198E-2</c:v>
                </c:pt>
                <c:pt idx="11">
                  <c:v>3.8008291274309158E-2</c:v>
                </c:pt>
                <c:pt idx="12">
                  <c:v>3.9527364075183868E-2</c:v>
                </c:pt>
                <c:pt idx="13">
                  <c:v>3.9460945874452591E-2</c:v>
                </c:pt>
                <c:pt idx="14">
                  <c:v>3.9492584764957428E-2</c:v>
                </c:pt>
                <c:pt idx="15">
                  <c:v>3.8831885904073715E-2</c:v>
                </c:pt>
                <c:pt idx="16">
                  <c:v>3.8500752300024033E-2</c:v>
                </c:pt>
                <c:pt idx="17">
                  <c:v>3.6844845861196518E-2</c:v>
                </c:pt>
                <c:pt idx="18">
                  <c:v>3.9731044322252274E-2</c:v>
                </c:pt>
                <c:pt idx="19">
                  <c:v>4.0503952652215958E-2</c:v>
                </c:pt>
                <c:pt idx="20">
                  <c:v>3.9304323494434357E-2</c:v>
                </c:pt>
                <c:pt idx="21">
                  <c:v>3.6407545208930969E-2</c:v>
                </c:pt>
                <c:pt idx="22">
                  <c:v>3.4971859306097031E-2</c:v>
                </c:pt>
                <c:pt idx="23">
                  <c:v>3.6904845386743546E-2</c:v>
                </c:pt>
                <c:pt idx="24">
                  <c:v>3.7888452410697937E-2</c:v>
                </c:pt>
                <c:pt idx="25">
                  <c:v>3.9413157850503922E-2</c:v>
                </c:pt>
                <c:pt idx="26">
                  <c:v>4.1310753673315048E-2</c:v>
                </c:pt>
                <c:pt idx="27">
                  <c:v>4.2335111647844315E-2</c:v>
                </c:pt>
                <c:pt idx="28">
                  <c:v>4.6999968588352203E-2</c:v>
                </c:pt>
                <c:pt idx="29">
                  <c:v>5.5330045521259308E-2</c:v>
                </c:pt>
                <c:pt idx="30">
                  <c:v>5.8440487831830978E-2</c:v>
                </c:pt>
                <c:pt idx="31">
                  <c:v>5.0816010683774948E-2</c:v>
                </c:pt>
                <c:pt idx="32">
                  <c:v>4.2274780571460724E-2</c:v>
                </c:pt>
                <c:pt idx="33">
                  <c:v>5.6920208036899567E-2</c:v>
                </c:pt>
                <c:pt idx="34">
                  <c:v>6.73941969871521E-2</c:v>
                </c:pt>
                <c:pt idx="35">
                  <c:v>7.1775853633880615E-2</c:v>
                </c:pt>
                <c:pt idx="36">
                  <c:v>6.3365153968334198E-2</c:v>
                </c:pt>
                <c:pt idx="37">
                  <c:v>6.7227460443973541E-2</c:v>
                </c:pt>
                <c:pt idx="38">
                  <c:v>6.5302737057209015E-2</c:v>
                </c:pt>
                <c:pt idx="39">
                  <c:v>6.0153920203447342E-2</c:v>
                </c:pt>
                <c:pt idx="40">
                  <c:v>5.2756655961275101E-2</c:v>
                </c:pt>
                <c:pt idx="41">
                  <c:v>4.3900061398744583E-2</c:v>
                </c:pt>
                <c:pt idx="42">
                  <c:v>4.1536502540111542E-2</c:v>
                </c:pt>
                <c:pt idx="43">
                  <c:v>4.7706738114356995E-2</c:v>
                </c:pt>
                <c:pt idx="44">
                  <c:v>5.70509172976017E-2</c:v>
                </c:pt>
                <c:pt idx="45">
                  <c:v>6.2532693147659302E-2</c:v>
                </c:pt>
                <c:pt idx="46">
                  <c:v>6.4180910587310791E-2</c:v>
                </c:pt>
                <c:pt idx="47">
                  <c:v>6.4867429435253143E-2</c:v>
                </c:pt>
                <c:pt idx="48">
                  <c:v>5.8011133223772049E-2</c:v>
                </c:pt>
                <c:pt idx="49">
                  <c:v>6.5758891403675079E-2</c:v>
                </c:pt>
                <c:pt idx="50">
                  <c:v>7.4741959571838379E-2</c:v>
                </c:pt>
                <c:pt idx="51">
                  <c:v>7.1384169161319733E-2</c:v>
                </c:pt>
                <c:pt idx="52">
                  <c:v>6.9708466529846191E-2</c:v>
                </c:pt>
                <c:pt idx="53">
                  <c:v>7.4449077248573303E-2</c:v>
                </c:pt>
                <c:pt idx="54">
                  <c:v>7.5220271944999695E-2</c:v>
                </c:pt>
                <c:pt idx="55">
                  <c:v>7.7258087694644928E-2</c:v>
                </c:pt>
                <c:pt idx="56">
                  <c:v>7.1259394288063049E-2</c:v>
                </c:pt>
                <c:pt idx="57">
                  <c:v>6.5625227987766266E-2</c:v>
                </c:pt>
                <c:pt idx="58">
                  <c:v>6.5658129751682281E-2</c:v>
                </c:pt>
                <c:pt idx="59">
                  <c:v>4.622964933514595E-2</c:v>
                </c:pt>
                <c:pt idx="60">
                  <c:v>5.4990857839584351E-2</c:v>
                </c:pt>
                <c:pt idx="61">
                  <c:v>5.9803895652294159E-2</c:v>
                </c:pt>
                <c:pt idx="62">
                  <c:v>5.5037356913089752E-2</c:v>
                </c:pt>
                <c:pt idx="63">
                  <c:v>5.5645860731601715E-2</c:v>
                </c:pt>
                <c:pt idx="64">
                  <c:v>5.7335600256919861E-2</c:v>
                </c:pt>
                <c:pt idx="65">
                  <c:v>4.6091113239526749E-2</c:v>
                </c:pt>
                <c:pt idx="66">
                  <c:v>4.7529317438602448E-2</c:v>
                </c:pt>
                <c:pt idx="67">
                  <c:v>5.1723796874284744E-2</c:v>
                </c:pt>
                <c:pt idx="68">
                  <c:v>5.135103315114975E-2</c:v>
                </c:pt>
                <c:pt idx="69">
                  <c:v>5.1026705652475357E-2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E5-4B17-A8F0-B0436E34FAB3}"/>
            </c:ext>
          </c:extLst>
        </c:ser>
        <c:ser>
          <c:idx val="1"/>
          <c:order val="1"/>
          <c:tx>
            <c:strRef>
              <c:f>Hoja2!$I$31</c:f>
              <c:strCache>
                <c:ptCount val="1"/>
                <c:pt idx="0">
                  <c:v>Alemania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Hoja2!$J$29:$CA$29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Hoja2!$J$31:$CA$31</c:f>
              <c:numCache>
                <c:formatCode>General</c:formatCode>
                <c:ptCount val="70"/>
                <c:pt idx="0">
                  <c:v>0.10372003167867661</c:v>
                </c:pt>
                <c:pt idx="1">
                  <c:v>0.10418601334095001</c:v>
                </c:pt>
                <c:pt idx="2">
                  <c:v>0.10809454321861267</c:v>
                </c:pt>
                <c:pt idx="3">
                  <c:v>0.11200445890426636</c:v>
                </c:pt>
                <c:pt idx="4">
                  <c:v>0.1105562299489975</c:v>
                </c:pt>
                <c:pt idx="5">
                  <c:v>0.11331305652856827</c:v>
                </c:pt>
                <c:pt idx="6">
                  <c:v>0.10965541750192642</c:v>
                </c:pt>
                <c:pt idx="7">
                  <c:v>0.10474914312362671</c:v>
                </c:pt>
                <c:pt idx="8">
                  <c:v>0.10085175931453705</c:v>
                </c:pt>
                <c:pt idx="9">
                  <c:v>0.10105734318494797</c:v>
                </c:pt>
                <c:pt idx="10">
                  <c:v>0.10095277428627014</c:v>
                </c:pt>
                <c:pt idx="11">
                  <c:v>9.3184873461723328E-2</c:v>
                </c:pt>
                <c:pt idx="12">
                  <c:v>8.6341358721256256E-2</c:v>
                </c:pt>
                <c:pt idx="13">
                  <c:v>8.1650301814079285E-2</c:v>
                </c:pt>
                <c:pt idx="14">
                  <c:v>7.9485341906547546E-2</c:v>
                </c:pt>
                <c:pt idx="15">
                  <c:v>7.6663173735141754E-2</c:v>
                </c:pt>
                <c:pt idx="16">
                  <c:v>7.5970984995365143E-2</c:v>
                </c:pt>
                <c:pt idx="17">
                  <c:v>7.4534483253955841E-2</c:v>
                </c:pt>
                <c:pt idx="18">
                  <c:v>7.3467068374156952E-2</c:v>
                </c:pt>
                <c:pt idx="19">
                  <c:v>7.2723589837551117E-2</c:v>
                </c:pt>
                <c:pt idx="20">
                  <c:v>6.9314919412136078E-2</c:v>
                </c:pt>
                <c:pt idx="21">
                  <c:v>6.579868495464325E-2</c:v>
                </c:pt>
                <c:pt idx="22">
                  <c:v>6.4744576811790466E-2</c:v>
                </c:pt>
                <c:pt idx="23">
                  <c:v>6.4539194107055664E-2</c:v>
                </c:pt>
                <c:pt idx="24">
                  <c:v>6.0261145234107971E-2</c:v>
                </c:pt>
                <c:pt idx="25">
                  <c:v>6.0150068253278732E-2</c:v>
                </c:pt>
                <c:pt idx="26">
                  <c:v>6.0945555567741394E-2</c:v>
                </c:pt>
                <c:pt idx="27">
                  <c:v>6.0727771371603012E-2</c:v>
                </c:pt>
                <c:pt idx="28">
                  <c:v>5.8808442205190659E-2</c:v>
                </c:pt>
                <c:pt idx="29">
                  <c:v>5.6963987648487091E-2</c:v>
                </c:pt>
                <c:pt idx="30">
                  <c:v>5.1940072327852249E-2</c:v>
                </c:pt>
                <c:pt idx="31">
                  <c:v>4.9125116318464279E-2</c:v>
                </c:pt>
                <c:pt idx="32">
                  <c:v>4.8142008483409882E-2</c:v>
                </c:pt>
                <c:pt idx="33">
                  <c:v>4.7659289091825485E-2</c:v>
                </c:pt>
                <c:pt idx="34">
                  <c:v>4.857279360294342E-2</c:v>
                </c:pt>
                <c:pt idx="35">
                  <c:v>4.9486555159091949E-2</c:v>
                </c:pt>
                <c:pt idx="36">
                  <c:v>5.0384942442178726E-2</c:v>
                </c:pt>
                <c:pt idx="37">
                  <c:v>4.9748227000236511E-2</c:v>
                </c:pt>
                <c:pt idx="38">
                  <c:v>5.0650801509618759E-2</c:v>
                </c:pt>
                <c:pt idx="39">
                  <c:v>5.1888350397348404E-2</c:v>
                </c:pt>
                <c:pt idx="40">
                  <c:v>5.2157200872898102E-2</c:v>
                </c:pt>
                <c:pt idx="41">
                  <c:v>5.2632063627243042E-2</c:v>
                </c:pt>
                <c:pt idx="42">
                  <c:v>4.9683466553688049E-2</c:v>
                </c:pt>
                <c:pt idx="43">
                  <c:v>4.7002855688333511E-2</c:v>
                </c:pt>
                <c:pt idx="44">
                  <c:v>5.2326049655675888E-2</c:v>
                </c:pt>
                <c:pt idx="45">
                  <c:v>5.2617721259593964E-2</c:v>
                </c:pt>
                <c:pt idx="46">
                  <c:v>5.3171385079622269E-2</c:v>
                </c:pt>
                <c:pt idx="47">
                  <c:v>5.6341107934713364E-2</c:v>
                </c:pt>
                <c:pt idx="48">
                  <c:v>5.8766193687915802E-2</c:v>
                </c:pt>
                <c:pt idx="49">
                  <c:v>5.7623125612735748E-2</c:v>
                </c:pt>
                <c:pt idx="50">
                  <c:v>5.4400928318500519E-2</c:v>
                </c:pt>
                <c:pt idx="51">
                  <c:v>5.8716919273138046E-2</c:v>
                </c:pt>
                <c:pt idx="52">
                  <c:v>6.0198415070772171E-2</c:v>
                </c:pt>
                <c:pt idx="53">
                  <c:v>6.0629092156887054E-2</c:v>
                </c:pt>
                <c:pt idx="54">
                  <c:v>6.4904958009719849E-2</c:v>
                </c:pt>
                <c:pt idx="55">
                  <c:v>6.5884143114089966E-2</c:v>
                </c:pt>
                <c:pt idx="56">
                  <c:v>7.0879921317100525E-2</c:v>
                </c:pt>
                <c:pt idx="57">
                  <c:v>7.1945600211620331E-2</c:v>
                </c:pt>
                <c:pt idx="58">
                  <c:v>6.5568000078201294E-2</c:v>
                </c:pt>
                <c:pt idx="59">
                  <c:v>5.4307732731103897E-2</c:v>
                </c:pt>
                <c:pt idx="60">
                  <c:v>5.9247806668281555E-2</c:v>
                </c:pt>
                <c:pt idx="61">
                  <c:v>6.041538342833519E-2</c:v>
                </c:pt>
                <c:pt idx="62">
                  <c:v>5.570201575756073E-2</c:v>
                </c:pt>
                <c:pt idx="63">
                  <c:v>5.4503355175256729E-2</c:v>
                </c:pt>
                <c:pt idx="64">
                  <c:v>5.633983388543129E-2</c:v>
                </c:pt>
                <c:pt idx="65">
                  <c:v>5.6126043200492859E-2</c:v>
                </c:pt>
                <c:pt idx="66">
                  <c:v>5.7007897645235062E-2</c:v>
                </c:pt>
                <c:pt idx="67">
                  <c:v>5.5508174002170563E-2</c:v>
                </c:pt>
                <c:pt idx="68">
                  <c:v>5.1419530063867569E-2</c:v>
                </c:pt>
                <c:pt idx="69">
                  <c:v>4.9582984298467636E-2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E5-4B17-A8F0-B0436E34FAB3}"/>
            </c:ext>
          </c:extLst>
        </c:ser>
        <c:ser>
          <c:idx val="2"/>
          <c:order val="2"/>
          <c:tx>
            <c:strRef>
              <c:f>Hoja2!$I$32</c:f>
              <c:strCache>
                <c:ptCount val="1"/>
                <c:pt idx="0">
                  <c:v>Francia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Hoja2!$J$29:$CA$29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Hoja2!$J$32:$CA$32</c:f>
              <c:numCache>
                <c:formatCode>General</c:formatCode>
                <c:ptCount val="70"/>
                <c:pt idx="0">
                  <c:v>6.5287031233310699E-2</c:v>
                </c:pt>
                <c:pt idx="1">
                  <c:v>6.0275372117757797E-2</c:v>
                </c:pt>
                <c:pt idx="2">
                  <c:v>5.4312266409397125E-2</c:v>
                </c:pt>
                <c:pt idx="3">
                  <c:v>6.3517957925796509E-2</c:v>
                </c:pt>
                <c:pt idx="4">
                  <c:v>6.8483397364616394E-2</c:v>
                </c:pt>
                <c:pt idx="5">
                  <c:v>7.027609646320343E-2</c:v>
                </c:pt>
                <c:pt idx="6">
                  <c:v>7.3123246431350708E-2</c:v>
                </c:pt>
                <c:pt idx="7">
                  <c:v>7.2579756379127502E-2</c:v>
                </c:pt>
                <c:pt idx="8">
                  <c:v>7.3213383555412292E-2</c:v>
                </c:pt>
                <c:pt idx="9">
                  <c:v>7.8155599534511566E-2</c:v>
                </c:pt>
                <c:pt idx="10">
                  <c:v>8.7953843176364899E-2</c:v>
                </c:pt>
                <c:pt idx="11">
                  <c:v>8.489266037940979E-2</c:v>
                </c:pt>
                <c:pt idx="12">
                  <c:v>8.0782949924468994E-2</c:v>
                </c:pt>
                <c:pt idx="13">
                  <c:v>7.9135075211524963E-2</c:v>
                </c:pt>
                <c:pt idx="14">
                  <c:v>7.999517023563385E-2</c:v>
                </c:pt>
                <c:pt idx="15">
                  <c:v>7.9669296741485596E-2</c:v>
                </c:pt>
                <c:pt idx="16">
                  <c:v>8.0165952444076538E-2</c:v>
                </c:pt>
                <c:pt idx="17">
                  <c:v>8.0943629145622253E-2</c:v>
                </c:pt>
                <c:pt idx="18">
                  <c:v>7.9446174204349518E-2</c:v>
                </c:pt>
                <c:pt idx="19">
                  <c:v>8.4005996584892273E-2</c:v>
                </c:pt>
                <c:pt idx="20">
                  <c:v>8.3190135657787323E-2</c:v>
                </c:pt>
                <c:pt idx="21">
                  <c:v>8.1339277327060699E-2</c:v>
                </c:pt>
                <c:pt idx="22">
                  <c:v>7.7984519302845001E-2</c:v>
                </c:pt>
                <c:pt idx="23">
                  <c:v>7.8058831393718719E-2</c:v>
                </c:pt>
                <c:pt idx="24">
                  <c:v>7.1524448692798615E-2</c:v>
                </c:pt>
                <c:pt idx="25">
                  <c:v>5.7419788092374802E-2</c:v>
                </c:pt>
                <c:pt idx="26">
                  <c:v>5.5145453661680222E-2</c:v>
                </c:pt>
                <c:pt idx="27">
                  <c:v>5.4369457066059113E-2</c:v>
                </c:pt>
                <c:pt idx="28">
                  <c:v>5.3752593696117401E-2</c:v>
                </c:pt>
                <c:pt idx="29">
                  <c:v>5.3705397993326187E-2</c:v>
                </c:pt>
                <c:pt idx="30">
                  <c:v>4.9315288662910461E-2</c:v>
                </c:pt>
                <c:pt idx="31">
                  <c:v>4.8293519765138626E-2</c:v>
                </c:pt>
                <c:pt idx="32">
                  <c:v>4.7239400446414948E-2</c:v>
                </c:pt>
                <c:pt idx="33">
                  <c:v>5.0068248063325882E-2</c:v>
                </c:pt>
                <c:pt idx="34">
                  <c:v>5.3460843861103058E-2</c:v>
                </c:pt>
                <c:pt idx="35">
                  <c:v>5.6350667029619217E-2</c:v>
                </c:pt>
                <c:pt idx="36">
                  <c:v>6.339506059885025E-2</c:v>
                </c:pt>
                <c:pt idx="37">
                  <c:v>6.4276948571205139E-2</c:v>
                </c:pt>
                <c:pt idx="38">
                  <c:v>7.0172332227230072E-2</c:v>
                </c:pt>
                <c:pt idx="39">
                  <c:v>7.3621436953544617E-2</c:v>
                </c:pt>
                <c:pt idx="40">
                  <c:v>7.1651898324489594E-2</c:v>
                </c:pt>
                <c:pt idx="41">
                  <c:v>6.8263664841651917E-2</c:v>
                </c:pt>
                <c:pt idx="42">
                  <c:v>6.9203376770019531E-2</c:v>
                </c:pt>
                <c:pt idx="43">
                  <c:v>6.7137308418750763E-2</c:v>
                </c:pt>
                <c:pt idx="44">
                  <c:v>6.8841367959976196E-2</c:v>
                </c:pt>
                <c:pt idx="45">
                  <c:v>6.9060549139976501E-2</c:v>
                </c:pt>
                <c:pt idx="46">
                  <c:v>6.8013317883014679E-2</c:v>
                </c:pt>
                <c:pt idx="47">
                  <c:v>6.9964095950126648E-2</c:v>
                </c:pt>
                <c:pt idx="48">
                  <c:v>7.3212936520576477E-2</c:v>
                </c:pt>
                <c:pt idx="49">
                  <c:v>7.1606643497943878E-2</c:v>
                </c:pt>
                <c:pt idx="50">
                  <c:v>7.2967089712619781E-2</c:v>
                </c:pt>
                <c:pt idx="51">
                  <c:v>7.152838259935379E-2</c:v>
                </c:pt>
                <c:pt idx="52">
                  <c:v>6.9191977381706238E-2</c:v>
                </c:pt>
                <c:pt idx="53">
                  <c:v>6.7636847496032715E-2</c:v>
                </c:pt>
                <c:pt idx="54">
                  <c:v>6.7972458899021149E-2</c:v>
                </c:pt>
                <c:pt idx="55">
                  <c:v>6.657826155424118E-2</c:v>
                </c:pt>
                <c:pt idx="56">
                  <c:v>6.4526841044425964E-2</c:v>
                </c:pt>
                <c:pt idx="57">
                  <c:v>6.5867185592651367E-2</c:v>
                </c:pt>
                <c:pt idx="58">
                  <c:v>6.1430640518665314E-2</c:v>
                </c:pt>
                <c:pt idx="59">
                  <c:v>5.4424989968538284E-2</c:v>
                </c:pt>
                <c:pt idx="60">
                  <c:v>5.4787028580904007E-2</c:v>
                </c:pt>
                <c:pt idx="61">
                  <c:v>5.3963933140039444E-2</c:v>
                </c:pt>
                <c:pt idx="62">
                  <c:v>5.1552824676036835E-2</c:v>
                </c:pt>
                <c:pt idx="63">
                  <c:v>5.1428087055683136E-2</c:v>
                </c:pt>
                <c:pt idx="64">
                  <c:v>5.0838310271501541E-2</c:v>
                </c:pt>
                <c:pt idx="65">
                  <c:v>5.311974510550499E-2</c:v>
                </c:pt>
                <c:pt idx="66">
                  <c:v>5.2311453968286514E-2</c:v>
                </c:pt>
                <c:pt idx="67">
                  <c:v>5.1152791827917099E-2</c:v>
                </c:pt>
                <c:pt idx="68">
                  <c:v>5.0381124019622803E-2</c:v>
                </c:pt>
                <c:pt idx="69">
                  <c:v>4.9544215202331543E-2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E5-4B17-A8F0-B0436E34FAB3}"/>
            </c:ext>
          </c:extLst>
        </c:ser>
        <c:ser>
          <c:idx val="3"/>
          <c:order val="3"/>
          <c:tx>
            <c:strRef>
              <c:f>Hoja2!$I$33</c:f>
              <c:strCache>
                <c:ptCount val="1"/>
                <c:pt idx="0">
                  <c:v>Reino Unido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Hoja2!$J$29:$CA$29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Hoja2!$J$33:$CA$33</c:f>
              <c:numCache>
                <c:formatCode>General</c:formatCode>
                <c:ptCount val="70"/>
                <c:pt idx="0">
                  <c:v>0.22974933683872223</c:v>
                </c:pt>
                <c:pt idx="1">
                  <c:v>0.19150082767009735</c:v>
                </c:pt>
                <c:pt idx="2">
                  <c:v>0.18753288686275482</c:v>
                </c:pt>
                <c:pt idx="3">
                  <c:v>0.19028876721858978</c:v>
                </c:pt>
                <c:pt idx="4">
                  <c:v>0.19211457669734955</c:v>
                </c:pt>
                <c:pt idx="5">
                  <c:v>0.18374951183795929</c:v>
                </c:pt>
                <c:pt idx="6">
                  <c:v>0.17847460508346558</c:v>
                </c:pt>
                <c:pt idx="7">
                  <c:v>0.17376188933849335</c:v>
                </c:pt>
                <c:pt idx="8">
                  <c:v>0.16788040101528168</c:v>
                </c:pt>
                <c:pt idx="9">
                  <c:v>0.17154937982559204</c:v>
                </c:pt>
                <c:pt idx="10">
                  <c:v>0.16485568881034851</c:v>
                </c:pt>
                <c:pt idx="11">
                  <c:v>0.163911372423172</c:v>
                </c:pt>
                <c:pt idx="12">
                  <c:v>0.16371825337409973</c:v>
                </c:pt>
                <c:pt idx="13">
                  <c:v>0.15904892981052399</c:v>
                </c:pt>
                <c:pt idx="14">
                  <c:v>0.16017191112041473</c:v>
                </c:pt>
                <c:pt idx="15">
                  <c:v>0.1578897088766098</c:v>
                </c:pt>
                <c:pt idx="16">
                  <c:v>0.15316571295261383</c:v>
                </c:pt>
                <c:pt idx="17">
                  <c:v>0.15075473487377167</c:v>
                </c:pt>
                <c:pt idx="18">
                  <c:v>0.14854013919830322</c:v>
                </c:pt>
                <c:pt idx="19">
                  <c:v>0.14444343745708466</c:v>
                </c:pt>
                <c:pt idx="20">
                  <c:v>0.14047886431217194</c:v>
                </c:pt>
                <c:pt idx="21">
                  <c:v>0.13592176139354706</c:v>
                </c:pt>
                <c:pt idx="22">
                  <c:v>0.13157880306243896</c:v>
                </c:pt>
                <c:pt idx="23">
                  <c:v>0.1228732094168663</c:v>
                </c:pt>
                <c:pt idx="24">
                  <c:v>0.10321374982595444</c:v>
                </c:pt>
                <c:pt idx="25">
                  <c:v>9.952680766582489E-2</c:v>
                </c:pt>
                <c:pt idx="26">
                  <c:v>9.9305137991905212E-2</c:v>
                </c:pt>
                <c:pt idx="27">
                  <c:v>0.10028528422117233</c:v>
                </c:pt>
                <c:pt idx="28">
                  <c:v>0.10199572890996933</c:v>
                </c:pt>
                <c:pt idx="29">
                  <c:v>0.10032523423433304</c:v>
                </c:pt>
                <c:pt idx="30">
                  <c:v>9.5454908907413483E-2</c:v>
                </c:pt>
                <c:pt idx="31">
                  <c:v>9.4480611383914948E-2</c:v>
                </c:pt>
                <c:pt idx="32">
                  <c:v>0.1024591401219368</c:v>
                </c:pt>
                <c:pt idx="33">
                  <c:v>0.10956674814224243</c:v>
                </c:pt>
                <c:pt idx="34">
                  <c:v>0.11016220599412918</c:v>
                </c:pt>
                <c:pt idx="35">
                  <c:v>0.11246668547391891</c:v>
                </c:pt>
                <c:pt idx="36">
                  <c:v>0.11324514448642731</c:v>
                </c:pt>
                <c:pt idx="37">
                  <c:v>0.11680798977613449</c:v>
                </c:pt>
                <c:pt idx="38">
                  <c:v>0.11844569444656372</c:v>
                </c:pt>
                <c:pt idx="39">
                  <c:v>0.11020227521657944</c:v>
                </c:pt>
                <c:pt idx="40">
                  <c:v>9.9303506314754486E-2</c:v>
                </c:pt>
                <c:pt idx="41">
                  <c:v>0.10595395416021347</c:v>
                </c:pt>
                <c:pt idx="42">
                  <c:v>0.12142667174339294</c:v>
                </c:pt>
                <c:pt idx="43">
                  <c:v>0.13806344568729401</c:v>
                </c:pt>
                <c:pt idx="44">
                  <c:v>0.15211290121078491</c:v>
                </c:pt>
                <c:pt idx="45">
                  <c:v>0.16660501062870026</c:v>
                </c:pt>
                <c:pt idx="46">
                  <c:v>0.16802306473255157</c:v>
                </c:pt>
                <c:pt idx="47">
                  <c:v>0.14170137047767639</c:v>
                </c:pt>
                <c:pt idx="48">
                  <c:v>0.1370280534029007</c:v>
                </c:pt>
                <c:pt idx="49">
                  <c:v>0.12513825297355652</c:v>
                </c:pt>
                <c:pt idx="50">
                  <c:v>0.11991800367832184</c:v>
                </c:pt>
                <c:pt idx="51">
                  <c:v>0.11156383901834488</c:v>
                </c:pt>
                <c:pt idx="52">
                  <c:v>0.11270411312580109</c:v>
                </c:pt>
                <c:pt idx="53">
                  <c:v>0.11519504338502884</c:v>
                </c:pt>
                <c:pt idx="54">
                  <c:v>0.11032979935407639</c:v>
                </c:pt>
                <c:pt idx="55">
                  <c:v>0.10952995717525482</c:v>
                </c:pt>
                <c:pt idx="56">
                  <c:v>0.10403076559305191</c:v>
                </c:pt>
                <c:pt idx="57">
                  <c:v>0.10090317577123642</c:v>
                </c:pt>
                <c:pt idx="58">
                  <c:v>9.7654819488525391E-2</c:v>
                </c:pt>
                <c:pt idx="59">
                  <c:v>8.7880648672580719E-2</c:v>
                </c:pt>
                <c:pt idx="60">
                  <c:v>9.3526512384414673E-2</c:v>
                </c:pt>
                <c:pt idx="61">
                  <c:v>9.5657326281070709E-2</c:v>
                </c:pt>
                <c:pt idx="62">
                  <c:v>9.7010470926761627E-2</c:v>
                </c:pt>
                <c:pt idx="63">
                  <c:v>9.3552380800247192E-2</c:v>
                </c:pt>
                <c:pt idx="64">
                  <c:v>9.9627494812011719E-2</c:v>
                </c:pt>
                <c:pt idx="65">
                  <c:v>9.9165044724941254E-2</c:v>
                </c:pt>
                <c:pt idx="66">
                  <c:v>9.843580424785614E-2</c:v>
                </c:pt>
                <c:pt idx="67">
                  <c:v>9.5648899674415588E-2</c:v>
                </c:pt>
                <c:pt idx="68">
                  <c:v>9.3475572764873505E-2</c:v>
                </c:pt>
                <c:pt idx="69">
                  <c:v>9.2182129621505737E-2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E5-4B17-A8F0-B0436E34FAB3}"/>
            </c:ext>
          </c:extLst>
        </c:ser>
        <c:ser>
          <c:idx val="4"/>
          <c:order val="4"/>
          <c:tx>
            <c:strRef>
              <c:f>Hoja2!$I$34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Hoja2!$J$29:$CA$29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Hoja2!$J$34:$CA$34</c:f>
              <c:numCache>
                <c:formatCode>General</c:formatCode>
                <c:ptCount val="70"/>
                <c:pt idx="0">
                  <c:v>0.12346699833869934</c:v>
                </c:pt>
                <c:pt idx="1">
                  <c:v>0.12397786229848862</c:v>
                </c:pt>
                <c:pt idx="2">
                  <c:v>0.12939745187759399</c:v>
                </c:pt>
                <c:pt idx="3">
                  <c:v>0.13721780478954315</c:v>
                </c:pt>
                <c:pt idx="4">
                  <c:v>0.14071425795555115</c:v>
                </c:pt>
                <c:pt idx="5">
                  <c:v>0.14131052792072296</c:v>
                </c:pt>
                <c:pt idx="6">
                  <c:v>0.14414504170417786</c:v>
                </c:pt>
                <c:pt idx="7">
                  <c:v>0.14010493457317352</c:v>
                </c:pt>
                <c:pt idx="8">
                  <c:v>0.14498357474803925</c:v>
                </c:pt>
                <c:pt idx="9">
                  <c:v>0.14584897458553314</c:v>
                </c:pt>
                <c:pt idx="10">
                  <c:v>0.14621046185493469</c:v>
                </c:pt>
                <c:pt idx="11">
                  <c:v>0.14738671481609344</c:v>
                </c:pt>
                <c:pt idx="12">
                  <c:v>0.14697279036045074</c:v>
                </c:pt>
                <c:pt idx="13">
                  <c:v>0.1465325802564621</c:v>
                </c:pt>
                <c:pt idx="14">
                  <c:v>0.13922590017318726</c:v>
                </c:pt>
                <c:pt idx="15">
                  <c:v>0.14231368899345398</c:v>
                </c:pt>
                <c:pt idx="16">
                  <c:v>0.14766159653663635</c:v>
                </c:pt>
                <c:pt idx="17">
                  <c:v>0.15205912292003632</c:v>
                </c:pt>
                <c:pt idx="18">
                  <c:v>0.15395903587341309</c:v>
                </c:pt>
                <c:pt idx="19">
                  <c:v>0.15054747462272644</c:v>
                </c:pt>
                <c:pt idx="20">
                  <c:v>0.14870841801166534</c:v>
                </c:pt>
                <c:pt idx="21">
                  <c:v>0.14102061092853546</c:v>
                </c:pt>
                <c:pt idx="22">
                  <c:v>0.13787618279457092</c:v>
                </c:pt>
                <c:pt idx="23">
                  <c:v>0.12605692446231842</c:v>
                </c:pt>
                <c:pt idx="24">
                  <c:v>0.11262457817792892</c:v>
                </c:pt>
                <c:pt idx="25">
                  <c:v>0.10094983875751495</c:v>
                </c:pt>
                <c:pt idx="26">
                  <c:v>0.1007457822561264</c:v>
                </c:pt>
                <c:pt idx="27">
                  <c:v>9.8582975566387177E-2</c:v>
                </c:pt>
                <c:pt idx="28">
                  <c:v>9.7167722880840302E-2</c:v>
                </c:pt>
                <c:pt idx="29">
                  <c:v>9.8174698650836945E-2</c:v>
                </c:pt>
                <c:pt idx="30">
                  <c:v>9.2475660145282745E-2</c:v>
                </c:pt>
                <c:pt idx="31">
                  <c:v>8.203994482755661E-2</c:v>
                </c:pt>
                <c:pt idx="32">
                  <c:v>8.0490820109844208E-2</c:v>
                </c:pt>
                <c:pt idx="33">
                  <c:v>8.1925943493843079E-2</c:v>
                </c:pt>
                <c:pt idx="34">
                  <c:v>9.0321026742458344E-2</c:v>
                </c:pt>
                <c:pt idx="35">
                  <c:v>9.1269508004188538E-2</c:v>
                </c:pt>
                <c:pt idx="36">
                  <c:v>9.9633485078811646E-2</c:v>
                </c:pt>
                <c:pt idx="37">
                  <c:v>0.10158745944499969</c:v>
                </c:pt>
                <c:pt idx="38">
                  <c:v>0.10391606390476227</c:v>
                </c:pt>
                <c:pt idx="39">
                  <c:v>0.10563112050294876</c:v>
                </c:pt>
                <c:pt idx="40">
                  <c:v>0.10084939748048782</c:v>
                </c:pt>
                <c:pt idx="41">
                  <c:v>9.7770735621452332E-2</c:v>
                </c:pt>
                <c:pt idx="42">
                  <c:v>9.6439778804779053E-2</c:v>
                </c:pt>
                <c:pt idx="43">
                  <c:v>9.7580350935459137E-2</c:v>
                </c:pt>
                <c:pt idx="44">
                  <c:v>0.10424505174160004</c:v>
                </c:pt>
                <c:pt idx="45">
                  <c:v>0.11063133925199509</c:v>
                </c:pt>
                <c:pt idx="46">
                  <c:v>0.11143136769533157</c:v>
                </c:pt>
                <c:pt idx="47">
                  <c:v>0.10900016874074936</c:v>
                </c:pt>
                <c:pt idx="48">
                  <c:v>0.11670374870300293</c:v>
                </c:pt>
                <c:pt idx="49">
                  <c:v>0.11503621190786362</c:v>
                </c:pt>
                <c:pt idx="50">
                  <c:v>0.11722388863563538</c:v>
                </c:pt>
                <c:pt idx="51">
                  <c:v>0.11827085167169571</c:v>
                </c:pt>
                <c:pt idx="52">
                  <c:v>0.11371725052595139</c:v>
                </c:pt>
                <c:pt idx="53">
                  <c:v>0.11160225421190262</c:v>
                </c:pt>
                <c:pt idx="54">
                  <c:v>0.10999555140733719</c:v>
                </c:pt>
                <c:pt idx="55">
                  <c:v>0.10463998466730118</c:v>
                </c:pt>
                <c:pt idx="56">
                  <c:v>0.10166251659393311</c:v>
                </c:pt>
                <c:pt idx="57">
                  <c:v>0.10036826878786087</c:v>
                </c:pt>
                <c:pt idx="58">
                  <c:v>9.3818940222263336E-2</c:v>
                </c:pt>
                <c:pt idx="59">
                  <c:v>8.2436978816986084E-2</c:v>
                </c:pt>
                <c:pt idx="60">
                  <c:v>8.2516364753246307E-2</c:v>
                </c:pt>
                <c:pt idx="61">
                  <c:v>8.1889159977436066E-2</c:v>
                </c:pt>
                <c:pt idx="62">
                  <c:v>7.7227793633937836E-2</c:v>
                </c:pt>
                <c:pt idx="63">
                  <c:v>7.7314376831054688E-2</c:v>
                </c:pt>
                <c:pt idx="64">
                  <c:v>7.8830040991306305E-2</c:v>
                </c:pt>
                <c:pt idx="65">
                  <c:v>7.9941771924495697E-2</c:v>
                </c:pt>
                <c:pt idx="66">
                  <c:v>8.2307666540145874E-2</c:v>
                </c:pt>
                <c:pt idx="67">
                  <c:v>8.2969427108764648E-2</c:v>
                </c:pt>
                <c:pt idx="68">
                  <c:v>8.1690281629562378E-2</c:v>
                </c:pt>
                <c:pt idx="69">
                  <c:v>8.1413954496383667E-2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9E5-4B17-A8F0-B0436E34FAB3}"/>
            </c:ext>
          </c:extLst>
        </c:ser>
        <c:ser>
          <c:idx val="5"/>
          <c:order val="5"/>
          <c:tx>
            <c:strRef>
              <c:f>Hoja2!$I$35</c:f>
              <c:strCache>
                <c:ptCount val="1"/>
                <c:pt idx="0">
                  <c:v>Japón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Hoja2!$J$29:$CA$29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Hoja2!$J$35:$CA$35</c:f>
              <c:numCache>
                <c:formatCode>General</c:formatCode>
                <c:ptCount val="70"/>
                <c:pt idx="0">
                  <c:v>6.4695991575717926E-2</c:v>
                </c:pt>
                <c:pt idx="1">
                  <c:v>8.1986583769321442E-2</c:v>
                </c:pt>
                <c:pt idx="2">
                  <c:v>7.8615754842758179E-2</c:v>
                </c:pt>
                <c:pt idx="3">
                  <c:v>8.4469340741634369E-2</c:v>
                </c:pt>
                <c:pt idx="4">
                  <c:v>9.7849279642105103E-2</c:v>
                </c:pt>
                <c:pt idx="5">
                  <c:v>0.10474167019128799</c:v>
                </c:pt>
                <c:pt idx="6">
                  <c:v>9.9218793213367462E-2</c:v>
                </c:pt>
                <c:pt idx="7">
                  <c:v>9.5109082758426666E-2</c:v>
                </c:pt>
                <c:pt idx="8">
                  <c:v>0.10930462926626205</c:v>
                </c:pt>
                <c:pt idx="9">
                  <c:v>0.11115662753582001</c:v>
                </c:pt>
                <c:pt idx="10">
                  <c:v>0.11620497703552246</c:v>
                </c:pt>
                <c:pt idx="11">
                  <c:v>0.11262637376785278</c:v>
                </c:pt>
                <c:pt idx="12">
                  <c:v>0.11883528530597687</c:v>
                </c:pt>
                <c:pt idx="13">
                  <c:v>0.12144423276185989</c:v>
                </c:pt>
                <c:pt idx="14">
                  <c:v>0.12364891916513443</c:v>
                </c:pt>
                <c:pt idx="15">
                  <c:v>0.12795095145702362</c:v>
                </c:pt>
                <c:pt idx="16">
                  <c:v>0.12785041332244873</c:v>
                </c:pt>
                <c:pt idx="17">
                  <c:v>0.12379211932420731</c:v>
                </c:pt>
                <c:pt idx="18">
                  <c:v>0.12656712532043457</c:v>
                </c:pt>
                <c:pt idx="19">
                  <c:v>0.1268891841173172</c:v>
                </c:pt>
                <c:pt idx="20">
                  <c:v>0.12441691011190414</c:v>
                </c:pt>
                <c:pt idx="21">
                  <c:v>0.11633539944887161</c:v>
                </c:pt>
                <c:pt idx="22">
                  <c:v>0.11225054413080215</c:v>
                </c:pt>
                <c:pt idx="23">
                  <c:v>9.9824331700801849E-2</c:v>
                </c:pt>
                <c:pt idx="24">
                  <c:v>8.142293244600296E-2</c:v>
                </c:pt>
                <c:pt idx="25">
                  <c:v>8.1285059452056885E-2</c:v>
                </c:pt>
                <c:pt idx="26">
                  <c:v>8.2510754466056824E-2</c:v>
                </c:pt>
                <c:pt idx="27">
                  <c:v>8.0688834190368652E-2</c:v>
                </c:pt>
                <c:pt idx="28">
                  <c:v>8.0801978707313538E-2</c:v>
                </c:pt>
                <c:pt idx="29">
                  <c:v>7.3933057487010956E-2</c:v>
                </c:pt>
                <c:pt idx="30">
                  <c:v>6.329035758972168E-2</c:v>
                </c:pt>
                <c:pt idx="31">
                  <c:v>6.457144021987915E-2</c:v>
                </c:pt>
                <c:pt idx="32">
                  <c:v>6.21514692902565E-2</c:v>
                </c:pt>
                <c:pt idx="33">
                  <c:v>6.1694148927927017E-2</c:v>
                </c:pt>
                <c:pt idx="34">
                  <c:v>6.5362751483917236E-2</c:v>
                </c:pt>
                <c:pt idx="35">
                  <c:v>6.953740119934082E-2</c:v>
                </c:pt>
                <c:pt idx="36">
                  <c:v>7.4001923203468323E-2</c:v>
                </c:pt>
                <c:pt idx="37">
                  <c:v>7.6199159026145935E-2</c:v>
                </c:pt>
                <c:pt idx="38">
                  <c:v>7.9312071204185486E-2</c:v>
                </c:pt>
                <c:pt idx="39">
                  <c:v>7.786443829536438E-2</c:v>
                </c:pt>
                <c:pt idx="40">
                  <c:v>7.6406225562095642E-2</c:v>
                </c:pt>
                <c:pt idx="41">
                  <c:v>7.1567676961421967E-2</c:v>
                </c:pt>
                <c:pt idx="42">
                  <c:v>6.6232003271579742E-2</c:v>
                </c:pt>
                <c:pt idx="43">
                  <c:v>6.1654746532440186E-2</c:v>
                </c:pt>
                <c:pt idx="44">
                  <c:v>5.832299217581749E-2</c:v>
                </c:pt>
                <c:pt idx="45">
                  <c:v>5.9557192027568817E-2</c:v>
                </c:pt>
                <c:pt idx="46">
                  <c:v>6.130242720246315E-2</c:v>
                </c:pt>
                <c:pt idx="47">
                  <c:v>5.7422686368227005E-2</c:v>
                </c:pt>
                <c:pt idx="48">
                  <c:v>5.5303309112787247E-2</c:v>
                </c:pt>
                <c:pt idx="49">
                  <c:v>5.4616238921880722E-2</c:v>
                </c:pt>
                <c:pt idx="50">
                  <c:v>5.6566625833511353E-2</c:v>
                </c:pt>
                <c:pt idx="51">
                  <c:v>5.5368039757013321E-2</c:v>
                </c:pt>
                <c:pt idx="52">
                  <c:v>5.7314585894346237E-2</c:v>
                </c:pt>
                <c:pt idx="53">
                  <c:v>5.8564912527799606E-2</c:v>
                </c:pt>
                <c:pt idx="54">
                  <c:v>6.0750678181648254E-2</c:v>
                </c:pt>
                <c:pt idx="55">
                  <c:v>5.9632807970046997E-2</c:v>
                </c:pt>
                <c:pt idx="56">
                  <c:v>5.7971268892288208E-2</c:v>
                </c:pt>
                <c:pt idx="57">
                  <c:v>5.7664815336465836E-2</c:v>
                </c:pt>
                <c:pt idx="58">
                  <c:v>4.9737352877855301E-2</c:v>
                </c:pt>
                <c:pt idx="59">
                  <c:v>4.4562719762325287E-2</c:v>
                </c:pt>
                <c:pt idx="60">
                  <c:v>5.0197143107652664E-2</c:v>
                </c:pt>
                <c:pt idx="61">
                  <c:v>4.6107344329357147E-2</c:v>
                </c:pt>
                <c:pt idx="62">
                  <c:v>4.7688398510217667E-2</c:v>
                </c:pt>
                <c:pt idx="63">
                  <c:v>4.930824413895607E-2</c:v>
                </c:pt>
                <c:pt idx="64">
                  <c:v>4.8429697751998901E-2</c:v>
                </c:pt>
                <c:pt idx="65">
                  <c:v>5.1974210888147354E-2</c:v>
                </c:pt>
                <c:pt idx="66">
                  <c:v>5.0807055085897446E-2</c:v>
                </c:pt>
                <c:pt idx="67">
                  <c:v>5.1305823028087616E-2</c:v>
                </c:pt>
                <c:pt idx="68">
                  <c:v>4.9701627343893051E-2</c:v>
                </c:pt>
                <c:pt idx="69">
                  <c:v>4.9521163105964661E-2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E5-4B17-A8F0-B0436E34FAB3}"/>
            </c:ext>
          </c:extLst>
        </c:ser>
        <c:ser>
          <c:idx val="6"/>
          <c:order val="6"/>
          <c:tx>
            <c:strRef>
              <c:f>Hoja2!$I$36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Hoja2!$J$29:$CA$29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Hoja2!$J$36:$CA$36</c:f>
              <c:numCache>
                <c:formatCode>General</c:formatCode>
                <c:ptCount val="70"/>
                <c:pt idx="0">
                  <c:v>8.2167737185955048E-2</c:v>
                </c:pt>
                <c:pt idx="1">
                  <c:v>8.2712575793266296E-2</c:v>
                </c:pt>
                <c:pt idx="2">
                  <c:v>7.8746259212493896E-2</c:v>
                </c:pt>
                <c:pt idx="3">
                  <c:v>8.0784156918525696E-2</c:v>
                </c:pt>
                <c:pt idx="4">
                  <c:v>7.987503707408905E-2</c:v>
                </c:pt>
                <c:pt idx="5">
                  <c:v>8.7368831038475037E-2</c:v>
                </c:pt>
                <c:pt idx="6">
                  <c:v>7.7274374663829803E-2</c:v>
                </c:pt>
                <c:pt idx="7">
                  <c:v>7.617294043302536E-2</c:v>
                </c:pt>
                <c:pt idx="8">
                  <c:v>7.5829848647117615E-2</c:v>
                </c:pt>
                <c:pt idx="9">
                  <c:v>8.2614734768867493E-2</c:v>
                </c:pt>
                <c:pt idx="10">
                  <c:v>8.0483034253120422E-2</c:v>
                </c:pt>
                <c:pt idx="11">
                  <c:v>8.1776931881904602E-2</c:v>
                </c:pt>
                <c:pt idx="12">
                  <c:v>8.6841419339179993E-2</c:v>
                </c:pt>
                <c:pt idx="13">
                  <c:v>8.9335337281227112E-2</c:v>
                </c:pt>
                <c:pt idx="14">
                  <c:v>9.2740640044212341E-2</c:v>
                </c:pt>
                <c:pt idx="15">
                  <c:v>9.6514955163002014E-2</c:v>
                </c:pt>
                <c:pt idx="16">
                  <c:v>9.6929535269737244E-2</c:v>
                </c:pt>
                <c:pt idx="17">
                  <c:v>9.1726996004581451E-2</c:v>
                </c:pt>
                <c:pt idx="18">
                  <c:v>9.0610004961490631E-2</c:v>
                </c:pt>
                <c:pt idx="19">
                  <c:v>8.4556296467781067E-2</c:v>
                </c:pt>
                <c:pt idx="20">
                  <c:v>7.8810781240463257E-2</c:v>
                </c:pt>
                <c:pt idx="21">
                  <c:v>8.0601319670677185E-2</c:v>
                </c:pt>
                <c:pt idx="22">
                  <c:v>7.9023361206054688E-2</c:v>
                </c:pt>
                <c:pt idx="23">
                  <c:v>7.7988713979721069E-2</c:v>
                </c:pt>
                <c:pt idx="24">
                  <c:v>6.9644443690776825E-2</c:v>
                </c:pt>
                <c:pt idx="25">
                  <c:v>6.8824999034404755E-2</c:v>
                </c:pt>
                <c:pt idx="26">
                  <c:v>7.2156131267547607E-2</c:v>
                </c:pt>
                <c:pt idx="27">
                  <c:v>7.1157932281494141E-2</c:v>
                </c:pt>
                <c:pt idx="28">
                  <c:v>7.0033229887485504E-2</c:v>
                </c:pt>
                <c:pt idx="29">
                  <c:v>6.7114487290382385E-2</c:v>
                </c:pt>
                <c:pt idx="30">
                  <c:v>6.1789330095052719E-2</c:v>
                </c:pt>
                <c:pt idx="31">
                  <c:v>6.4209342002868652E-2</c:v>
                </c:pt>
                <c:pt idx="32">
                  <c:v>5.9606526046991348E-2</c:v>
                </c:pt>
                <c:pt idx="33">
                  <c:v>6.8946361541748047E-2</c:v>
                </c:pt>
                <c:pt idx="34">
                  <c:v>7.6112106442451477E-2</c:v>
                </c:pt>
                <c:pt idx="35">
                  <c:v>7.8628875315189362E-2</c:v>
                </c:pt>
                <c:pt idx="36">
                  <c:v>7.688596099615097E-2</c:v>
                </c:pt>
                <c:pt idx="37">
                  <c:v>7.5234338641166687E-2</c:v>
                </c:pt>
                <c:pt idx="38">
                  <c:v>7.586275041103363E-2</c:v>
                </c:pt>
                <c:pt idx="39">
                  <c:v>8.0848440527915955E-2</c:v>
                </c:pt>
                <c:pt idx="40">
                  <c:v>8.0337680876255035E-2</c:v>
                </c:pt>
                <c:pt idx="41">
                  <c:v>7.9605855047702789E-2</c:v>
                </c:pt>
                <c:pt idx="42">
                  <c:v>8.1400476396083832E-2</c:v>
                </c:pt>
                <c:pt idx="43">
                  <c:v>8.3650484681129456E-2</c:v>
                </c:pt>
                <c:pt idx="44">
                  <c:v>8.682018518447876E-2</c:v>
                </c:pt>
                <c:pt idx="45">
                  <c:v>8.5344560444355011E-2</c:v>
                </c:pt>
                <c:pt idx="46">
                  <c:v>8.6322769522666931E-2</c:v>
                </c:pt>
                <c:pt idx="47">
                  <c:v>8.6323104798793793E-2</c:v>
                </c:pt>
                <c:pt idx="48">
                  <c:v>8.1554114818572998E-2</c:v>
                </c:pt>
                <c:pt idx="49">
                  <c:v>8.0104082822799683E-2</c:v>
                </c:pt>
                <c:pt idx="50">
                  <c:v>7.5225569307804108E-2</c:v>
                </c:pt>
                <c:pt idx="51">
                  <c:v>7.0770740509033203E-2</c:v>
                </c:pt>
                <c:pt idx="52">
                  <c:v>7.3216252028942108E-2</c:v>
                </c:pt>
                <c:pt idx="53">
                  <c:v>7.5569555163383484E-2</c:v>
                </c:pt>
                <c:pt idx="54">
                  <c:v>7.5802288949489594E-2</c:v>
                </c:pt>
                <c:pt idx="55">
                  <c:v>7.6238483190536499E-2</c:v>
                </c:pt>
                <c:pt idx="56">
                  <c:v>7.3137551546096802E-2</c:v>
                </c:pt>
                <c:pt idx="57">
                  <c:v>7.2244927287101746E-2</c:v>
                </c:pt>
                <c:pt idx="58">
                  <c:v>7.0014074444770813E-2</c:v>
                </c:pt>
                <c:pt idx="59">
                  <c:v>7.1857169270515442E-2</c:v>
                </c:pt>
                <c:pt idx="60">
                  <c:v>7.6346553862094879E-2</c:v>
                </c:pt>
                <c:pt idx="61">
                  <c:v>7.5389906764030457E-2</c:v>
                </c:pt>
                <c:pt idx="62">
                  <c:v>7.5037509202957153E-2</c:v>
                </c:pt>
                <c:pt idx="63">
                  <c:v>7.5171001255512238E-2</c:v>
                </c:pt>
                <c:pt idx="64">
                  <c:v>7.3577217757701874E-2</c:v>
                </c:pt>
                <c:pt idx="65">
                  <c:v>7.3932744562625885E-2</c:v>
                </c:pt>
                <c:pt idx="66">
                  <c:v>7.4394479393959045E-2</c:v>
                </c:pt>
                <c:pt idx="67">
                  <c:v>7.3555462062358856E-2</c:v>
                </c:pt>
                <c:pt idx="68">
                  <c:v>7.4468575417995453E-2</c:v>
                </c:pt>
                <c:pt idx="69">
                  <c:v>7.2871476411819458E-2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9E5-4B17-A8F0-B0436E34F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498608"/>
        <c:axId val="1377924176"/>
      </c:lineChart>
      <c:catAx>
        <c:axId val="142649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77924176"/>
        <c:crosses val="autoZero"/>
        <c:auto val="1"/>
        <c:lblAlgn val="ctr"/>
        <c:lblOffset val="100"/>
        <c:noMultiLvlLbl val="0"/>
      </c:catAx>
      <c:valAx>
        <c:axId val="137792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2649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dirty="0"/>
              <a:t>Tasa</a:t>
            </a:r>
            <a:r>
              <a:rPr lang="es-MX" sz="1800" baseline="0" dirty="0"/>
              <a:t> interna de retorno en los países de los BRICS, 1950-2019.</a:t>
            </a:r>
            <a:endParaRPr lang="es-MX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Hoja2!$I$38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Hoja2!$J$29:$CA$29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Hoja2!$J$38:$CA$38</c:f>
              <c:numCache>
                <c:formatCode>General</c:formatCode>
                <c:ptCount val="70"/>
                <c:pt idx="0">
                  <c:v>0.2941213846206665</c:v>
                </c:pt>
                <c:pt idx="1">
                  <c:v>0.26995038986206055</c:v>
                </c:pt>
                <c:pt idx="2">
                  <c:v>0.29832863807678223</c:v>
                </c:pt>
                <c:pt idx="3">
                  <c:v>0.25676769018173218</c:v>
                </c:pt>
                <c:pt idx="4">
                  <c:v>0.23351205885410309</c:v>
                </c:pt>
                <c:pt idx="5">
                  <c:v>0.26408195495605469</c:v>
                </c:pt>
                <c:pt idx="6">
                  <c:v>0.2657477855682373</c:v>
                </c:pt>
                <c:pt idx="7">
                  <c:v>0.28044676780700684</c:v>
                </c:pt>
                <c:pt idx="8">
                  <c:v>0.23931223154067993</c:v>
                </c:pt>
                <c:pt idx="9">
                  <c:v>0.21380048990249634</c:v>
                </c:pt>
                <c:pt idx="10">
                  <c:v>0.23527054488658905</c:v>
                </c:pt>
                <c:pt idx="11">
                  <c:v>0.21669577062129974</c:v>
                </c:pt>
                <c:pt idx="12">
                  <c:v>0.24266925454139709</c:v>
                </c:pt>
                <c:pt idx="13">
                  <c:v>0.20801104605197906</c:v>
                </c:pt>
                <c:pt idx="14">
                  <c:v>0.22743117809295654</c:v>
                </c:pt>
                <c:pt idx="15">
                  <c:v>0.21543121337890625</c:v>
                </c:pt>
                <c:pt idx="16">
                  <c:v>0.22174550592899323</c:v>
                </c:pt>
                <c:pt idx="17">
                  <c:v>0.24470442533493042</c:v>
                </c:pt>
                <c:pt idx="18">
                  <c:v>0.24431821703910828</c:v>
                </c:pt>
                <c:pt idx="19">
                  <c:v>0.25857287645339966</c:v>
                </c:pt>
                <c:pt idx="20">
                  <c:v>0.2633286714553833</c:v>
                </c:pt>
                <c:pt idx="21">
                  <c:v>0.26191908121109009</c:v>
                </c:pt>
                <c:pt idx="22">
                  <c:v>0.27277949452400208</c:v>
                </c:pt>
                <c:pt idx="23">
                  <c:v>0.29872697591781616</c:v>
                </c:pt>
                <c:pt idx="24">
                  <c:v>0.27899351716041565</c:v>
                </c:pt>
                <c:pt idx="25">
                  <c:v>0.25264346599578857</c:v>
                </c:pt>
                <c:pt idx="26">
                  <c:v>0.25429895520210266</c:v>
                </c:pt>
                <c:pt idx="27">
                  <c:v>0.24017059803009033</c:v>
                </c:pt>
                <c:pt idx="28">
                  <c:v>0.21871852874755859</c:v>
                </c:pt>
                <c:pt idx="29">
                  <c:v>0.19706150889396667</c:v>
                </c:pt>
                <c:pt idx="30">
                  <c:v>0.19132170081138611</c:v>
                </c:pt>
                <c:pt idx="31">
                  <c:v>0.17576242983341217</c:v>
                </c:pt>
                <c:pt idx="32">
                  <c:v>0.16346704959869385</c:v>
                </c:pt>
                <c:pt idx="33">
                  <c:v>0.14816944301128387</c:v>
                </c:pt>
                <c:pt idx="34">
                  <c:v>0.16052579879760742</c:v>
                </c:pt>
                <c:pt idx="35">
                  <c:v>0.17602655291557312</c:v>
                </c:pt>
                <c:pt idx="36">
                  <c:v>0.18509137630462646</c:v>
                </c:pt>
                <c:pt idx="37">
                  <c:v>0.14234156906604767</c:v>
                </c:pt>
                <c:pt idx="38">
                  <c:v>0.12392197549343109</c:v>
                </c:pt>
                <c:pt idx="39">
                  <c:v>0.10778383165597916</c:v>
                </c:pt>
                <c:pt idx="40">
                  <c:v>0.107874795794487</c:v>
                </c:pt>
                <c:pt idx="41">
                  <c:v>0.15727154910564423</c:v>
                </c:pt>
                <c:pt idx="42">
                  <c:v>0.13742586970329285</c:v>
                </c:pt>
                <c:pt idx="43">
                  <c:v>0.14476402103900909</c:v>
                </c:pt>
                <c:pt idx="44">
                  <c:v>0.14171275496482849</c:v>
                </c:pt>
                <c:pt idx="45">
                  <c:v>0.12263591587543488</c:v>
                </c:pt>
                <c:pt idx="46">
                  <c:v>0.13618695735931396</c:v>
                </c:pt>
                <c:pt idx="47">
                  <c:v>0.14841674268245697</c:v>
                </c:pt>
                <c:pt idx="48">
                  <c:v>0.14221946895122528</c:v>
                </c:pt>
                <c:pt idx="49">
                  <c:v>0.13683602213859558</c:v>
                </c:pt>
                <c:pt idx="50">
                  <c:v>0.13063567876815796</c:v>
                </c:pt>
                <c:pt idx="51">
                  <c:v>0.1208353191614151</c:v>
                </c:pt>
                <c:pt idx="52">
                  <c:v>0.11921247094869614</c:v>
                </c:pt>
                <c:pt idx="53">
                  <c:v>0.12087277323007584</c:v>
                </c:pt>
                <c:pt idx="54">
                  <c:v>0.12462984025478363</c:v>
                </c:pt>
                <c:pt idx="55">
                  <c:v>0.12193595618009567</c:v>
                </c:pt>
                <c:pt idx="56">
                  <c:v>0.12410344183444977</c:v>
                </c:pt>
                <c:pt idx="57">
                  <c:v>0.12917503714561462</c:v>
                </c:pt>
                <c:pt idx="58">
                  <c:v>0.12551015615463257</c:v>
                </c:pt>
                <c:pt idx="59">
                  <c:v>0.11383355408906937</c:v>
                </c:pt>
                <c:pt idx="60">
                  <c:v>0.12636353075504303</c:v>
                </c:pt>
                <c:pt idx="61">
                  <c:v>0.12774452567100525</c:v>
                </c:pt>
                <c:pt idx="62">
                  <c:v>0.11840987205505371</c:v>
                </c:pt>
                <c:pt idx="63">
                  <c:v>0.11816759407520294</c:v>
                </c:pt>
                <c:pt idx="64">
                  <c:v>0.1161406934261322</c:v>
                </c:pt>
                <c:pt idx="65">
                  <c:v>0.10271821916103363</c:v>
                </c:pt>
                <c:pt idx="66">
                  <c:v>0.10467928647994995</c:v>
                </c:pt>
                <c:pt idx="67">
                  <c:v>0.11132140457630157</c:v>
                </c:pt>
                <c:pt idx="68">
                  <c:v>0.10972568392753601</c:v>
                </c:pt>
                <c:pt idx="69">
                  <c:v>0.11054371297359467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C2-401B-9330-968716E02CDE}"/>
            </c:ext>
          </c:extLst>
        </c:ser>
        <c:ser>
          <c:idx val="1"/>
          <c:order val="1"/>
          <c:tx>
            <c:strRef>
              <c:f>Hoja2!$I$39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Hoja2!$J$29:$CA$29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Hoja2!$J$39:$CA$39</c:f>
              <c:numCache>
                <c:formatCode>General</c:formatCode>
                <c:ptCount val="70"/>
                <c:pt idx="2">
                  <c:v>0.18985141813755035</c:v>
                </c:pt>
                <c:pt idx="3">
                  <c:v>0.21484647691249847</c:v>
                </c:pt>
                <c:pt idx="4">
                  <c:v>0.20233100652694702</c:v>
                </c:pt>
                <c:pt idx="5">
                  <c:v>0.19788697361946106</c:v>
                </c:pt>
                <c:pt idx="6">
                  <c:v>0.2072778046131134</c:v>
                </c:pt>
                <c:pt idx="7">
                  <c:v>0.19934016466140747</c:v>
                </c:pt>
                <c:pt idx="8">
                  <c:v>0.21393950283527374</c:v>
                </c:pt>
                <c:pt idx="9">
                  <c:v>0.18454141914844513</c:v>
                </c:pt>
                <c:pt idx="10">
                  <c:v>0.15654879808425903</c:v>
                </c:pt>
                <c:pt idx="11">
                  <c:v>0.12207496166229248</c:v>
                </c:pt>
                <c:pt idx="12">
                  <c:v>0.12220272421836853</c:v>
                </c:pt>
                <c:pt idx="13">
                  <c:v>0.12638546526432037</c:v>
                </c:pt>
                <c:pt idx="14">
                  <c:v>0.15195135772228241</c:v>
                </c:pt>
                <c:pt idx="15">
                  <c:v>0.17086541652679443</c:v>
                </c:pt>
                <c:pt idx="16">
                  <c:v>0.17029206454753876</c:v>
                </c:pt>
                <c:pt idx="17">
                  <c:v>0.15800312161445618</c:v>
                </c:pt>
                <c:pt idx="18">
                  <c:v>0.14232839643955231</c:v>
                </c:pt>
                <c:pt idx="19">
                  <c:v>0.15854643285274506</c:v>
                </c:pt>
                <c:pt idx="20">
                  <c:v>0.1668577641248703</c:v>
                </c:pt>
                <c:pt idx="21">
                  <c:v>0.15523137152194977</c:v>
                </c:pt>
                <c:pt idx="22">
                  <c:v>0.13744901120662689</c:v>
                </c:pt>
                <c:pt idx="23">
                  <c:v>0.13002438843250275</c:v>
                </c:pt>
                <c:pt idx="24">
                  <c:v>0.11287840455770493</c:v>
                </c:pt>
                <c:pt idx="25">
                  <c:v>0.10089148581027985</c:v>
                </c:pt>
                <c:pt idx="26">
                  <c:v>8.0542735755443573E-2</c:v>
                </c:pt>
                <c:pt idx="27">
                  <c:v>7.4949681758880615E-2</c:v>
                </c:pt>
                <c:pt idx="28">
                  <c:v>7.396852970123291E-2</c:v>
                </c:pt>
                <c:pt idx="29">
                  <c:v>6.9267913699150085E-2</c:v>
                </c:pt>
                <c:pt idx="30">
                  <c:v>7.158362865447998E-2</c:v>
                </c:pt>
                <c:pt idx="31">
                  <c:v>6.7187294363975525E-2</c:v>
                </c:pt>
                <c:pt idx="32">
                  <c:v>6.7559599876403809E-2</c:v>
                </c:pt>
                <c:pt idx="33">
                  <c:v>7.2456248104572296E-2</c:v>
                </c:pt>
                <c:pt idx="34">
                  <c:v>7.6137468218803406E-2</c:v>
                </c:pt>
                <c:pt idx="35">
                  <c:v>8.4155343472957611E-2</c:v>
                </c:pt>
                <c:pt idx="36">
                  <c:v>8.4810167551040649E-2</c:v>
                </c:pt>
                <c:pt idx="37">
                  <c:v>8.8711902499198914E-2</c:v>
                </c:pt>
                <c:pt idx="38">
                  <c:v>9.4743579626083374E-2</c:v>
                </c:pt>
                <c:pt idx="39">
                  <c:v>9.5500856637954712E-2</c:v>
                </c:pt>
                <c:pt idx="40">
                  <c:v>9.6560701727867126E-2</c:v>
                </c:pt>
                <c:pt idx="41">
                  <c:v>0.10121752321720123</c:v>
                </c:pt>
                <c:pt idx="42">
                  <c:v>0.104964978992939</c:v>
                </c:pt>
                <c:pt idx="43">
                  <c:v>0.11136051267385483</c:v>
                </c:pt>
                <c:pt idx="44">
                  <c:v>0.1296023428440094</c:v>
                </c:pt>
                <c:pt idx="45">
                  <c:v>0.13784560561180115</c:v>
                </c:pt>
                <c:pt idx="46">
                  <c:v>0.13172027468681335</c:v>
                </c:pt>
                <c:pt idx="47">
                  <c:v>0.13068822026252747</c:v>
                </c:pt>
                <c:pt idx="48">
                  <c:v>0.12428639829158783</c:v>
                </c:pt>
                <c:pt idx="49">
                  <c:v>0.11223585903644562</c:v>
                </c:pt>
                <c:pt idx="50">
                  <c:v>0.11367048323154449</c:v>
                </c:pt>
                <c:pt idx="51">
                  <c:v>0.11350982636213303</c:v>
                </c:pt>
                <c:pt idx="52">
                  <c:v>0.10146011412143707</c:v>
                </c:pt>
                <c:pt idx="53">
                  <c:v>9.7567081451416016E-2</c:v>
                </c:pt>
                <c:pt idx="54">
                  <c:v>0.10209395736455917</c:v>
                </c:pt>
                <c:pt idx="55">
                  <c:v>0.10244248807430267</c:v>
                </c:pt>
                <c:pt idx="56">
                  <c:v>0.10888963937759399</c:v>
                </c:pt>
                <c:pt idx="57">
                  <c:v>0.11293622851371765</c:v>
                </c:pt>
                <c:pt idx="58">
                  <c:v>0.10673125088214874</c:v>
                </c:pt>
                <c:pt idx="59">
                  <c:v>0.10134807974100113</c:v>
                </c:pt>
                <c:pt idx="60">
                  <c:v>0.10120671987533569</c:v>
                </c:pt>
                <c:pt idx="61">
                  <c:v>0.10021493583917618</c:v>
                </c:pt>
                <c:pt idx="62">
                  <c:v>9.2420876026153564E-2</c:v>
                </c:pt>
                <c:pt idx="63">
                  <c:v>8.6602583527565002E-2</c:v>
                </c:pt>
                <c:pt idx="64">
                  <c:v>8.3452269434928894E-2</c:v>
                </c:pt>
                <c:pt idx="65">
                  <c:v>8.6396470665931702E-2</c:v>
                </c:pt>
                <c:pt idx="66">
                  <c:v>8.6299017071723938E-2</c:v>
                </c:pt>
                <c:pt idx="67">
                  <c:v>8.3483360707759857E-2</c:v>
                </c:pt>
                <c:pt idx="68">
                  <c:v>8.0388262867927551E-2</c:v>
                </c:pt>
                <c:pt idx="69">
                  <c:v>7.7361278235912323E-2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C2-401B-9330-968716E02CDE}"/>
            </c:ext>
          </c:extLst>
        </c:ser>
        <c:ser>
          <c:idx val="2"/>
          <c:order val="2"/>
          <c:tx>
            <c:strRef>
              <c:f>Hoja2!$I$40</c:f>
              <c:strCache>
                <c:ptCount val="1"/>
                <c:pt idx="0">
                  <c:v>India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Hoja2!$J$29:$CA$29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Hoja2!$J$40:$CA$40</c:f>
              <c:numCache>
                <c:formatCode>General</c:formatCode>
                <c:ptCount val="70"/>
                <c:pt idx="0">
                  <c:v>0.1672777533531189</c:v>
                </c:pt>
                <c:pt idx="1">
                  <c:v>0.16376250982284546</c:v>
                </c:pt>
                <c:pt idx="2">
                  <c:v>0.16640011966228485</c:v>
                </c:pt>
                <c:pt idx="3">
                  <c:v>0.16995592415332794</c:v>
                </c:pt>
                <c:pt idx="4">
                  <c:v>0.1662147045135498</c:v>
                </c:pt>
                <c:pt idx="5">
                  <c:v>0.15830467641353607</c:v>
                </c:pt>
                <c:pt idx="6">
                  <c:v>0.15280164778232574</c:v>
                </c:pt>
                <c:pt idx="7">
                  <c:v>0.14071522653102875</c:v>
                </c:pt>
                <c:pt idx="8">
                  <c:v>0.11546652764081955</c:v>
                </c:pt>
                <c:pt idx="9">
                  <c:v>0.11240331828594208</c:v>
                </c:pt>
                <c:pt idx="10">
                  <c:v>0.16364403069019318</c:v>
                </c:pt>
                <c:pt idx="11">
                  <c:v>0.14925010502338409</c:v>
                </c:pt>
                <c:pt idx="12">
                  <c:v>0.14535978436470032</c:v>
                </c:pt>
                <c:pt idx="13">
                  <c:v>0.14721117913722992</c:v>
                </c:pt>
                <c:pt idx="14">
                  <c:v>0.15331760048866272</c:v>
                </c:pt>
                <c:pt idx="15">
                  <c:v>0.13773615658283234</c:v>
                </c:pt>
                <c:pt idx="16">
                  <c:v>0.11549773067235947</c:v>
                </c:pt>
                <c:pt idx="17">
                  <c:v>0.11883855611085892</c:v>
                </c:pt>
                <c:pt idx="18">
                  <c:v>0.11821609735488892</c:v>
                </c:pt>
                <c:pt idx="19">
                  <c:v>0.11428651958703995</c:v>
                </c:pt>
                <c:pt idx="20">
                  <c:v>0.10735320299863815</c:v>
                </c:pt>
                <c:pt idx="21">
                  <c:v>0.10160714387893677</c:v>
                </c:pt>
                <c:pt idx="22">
                  <c:v>9.348297119140625E-2</c:v>
                </c:pt>
                <c:pt idx="23">
                  <c:v>9.0447276830673218E-2</c:v>
                </c:pt>
                <c:pt idx="24">
                  <c:v>8.1719987094402313E-2</c:v>
                </c:pt>
                <c:pt idx="25">
                  <c:v>6.5140441060066223E-2</c:v>
                </c:pt>
                <c:pt idx="26">
                  <c:v>7.4752286076545715E-2</c:v>
                </c:pt>
                <c:pt idx="27">
                  <c:v>6.8528980016708374E-2</c:v>
                </c:pt>
                <c:pt idx="28">
                  <c:v>7.4818000197410583E-2</c:v>
                </c:pt>
                <c:pt idx="29">
                  <c:v>7.3629178106784821E-2</c:v>
                </c:pt>
                <c:pt idx="30">
                  <c:v>6.2157746404409409E-2</c:v>
                </c:pt>
                <c:pt idx="31">
                  <c:v>6.6183477640151978E-2</c:v>
                </c:pt>
                <c:pt idx="32">
                  <c:v>6.4651772379875183E-2</c:v>
                </c:pt>
                <c:pt idx="33">
                  <c:v>6.391558051109314E-2</c:v>
                </c:pt>
                <c:pt idx="34">
                  <c:v>6.0115665197372437E-2</c:v>
                </c:pt>
                <c:pt idx="35">
                  <c:v>6.2389176338911057E-2</c:v>
                </c:pt>
                <c:pt idx="36">
                  <c:v>6.3505299389362335E-2</c:v>
                </c:pt>
                <c:pt idx="37">
                  <c:v>5.9010293334722519E-2</c:v>
                </c:pt>
                <c:pt idx="38">
                  <c:v>6.2126908451318741E-2</c:v>
                </c:pt>
                <c:pt idx="39">
                  <c:v>6.6229797899723053E-2</c:v>
                </c:pt>
                <c:pt idx="40">
                  <c:v>7.0029094815254211E-2</c:v>
                </c:pt>
                <c:pt idx="41">
                  <c:v>6.4524330198764801E-2</c:v>
                </c:pt>
                <c:pt idx="42">
                  <c:v>7.0621855556964874E-2</c:v>
                </c:pt>
                <c:pt idx="43">
                  <c:v>7.692243903875351E-2</c:v>
                </c:pt>
                <c:pt idx="44">
                  <c:v>8.5781440138816833E-2</c:v>
                </c:pt>
                <c:pt idx="45">
                  <c:v>9.1403275728225708E-2</c:v>
                </c:pt>
                <c:pt idx="46">
                  <c:v>9.3963779509067535E-2</c:v>
                </c:pt>
                <c:pt idx="47">
                  <c:v>9.2056192457675934E-2</c:v>
                </c:pt>
                <c:pt idx="48">
                  <c:v>0.10041725635528564</c:v>
                </c:pt>
                <c:pt idx="49">
                  <c:v>0.10214164108037949</c:v>
                </c:pt>
                <c:pt idx="50">
                  <c:v>0.10082145780324936</c:v>
                </c:pt>
                <c:pt idx="51">
                  <c:v>0.10195542871952057</c:v>
                </c:pt>
                <c:pt idx="52">
                  <c:v>0.10847171396017075</c:v>
                </c:pt>
                <c:pt idx="53">
                  <c:v>0.10947597771883011</c:v>
                </c:pt>
                <c:pt idx="54">
                  <c:v>0.11177638173103333</c:v>
                </c:pt>
                <c:pt idx="55">
                  <c:v>0.11819043010473251</c:v>
                </c:pt>
                <c:pt idx="56">
                  <c:v>0.12874037027359009</c:v>
                </c:pt>
                <c:pt idx="57">
                  <c:v>0.12806496024131775</c:v>
                </c:pt>
                <c:pt idx="58">
                  <c:v>0.11230333149433136</c:v>
                </c:pt>
                <c:pt idx="59">
                  <c:v>0.11086730659008026</c:v>
                </c:pt>
                <c:pt idx="60">
                  <c:v>0.11858149617910385</c:v>
                </c:pt>
                <c:pt idx="61">
                  <c:v>0.11209417879581451</c:v>
                </c:pt>
                <c:pt idx="62">
                  <c:v>0.1103040874004364</c:v>
                </c:pt>
                <c:pt idx="63">
                  <c:v>0.11130032688379288</c:v>
                </c:pt>
                <c:pt idx="64">
                  <c:v>0.11405415832996368</c:v>
                </c:pt>
                <c:pt idx="65">
                  <c:v>0.12702739238739014</c:v>
                </c:pt>
                <c:pt idx="66">
                  <c:v>0.12990821897983551</c:v>
                </c:pt>
                <c:pt idx="67">
                  <c:v>0.12929099798202515</c:v>
                </c:pt>
                <c:pt idx="68">
                  <c:v>0.12956924736499786</c:v>
                </c:pt>
                <c:pt idx="69">
                  <c:v>0.12933607399463654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C2-401B-9330-968716E02CDE}"/>
            </c:ext>
          </c:extLst>
        </c:ser>
        <c:ser>
          <c:idx val="3"/>
          <c:order val="3"/>
          <c:tx>
            <c:strRef>
              <c:f>Hoja2!$I$41</c:f>
              <c:strCache>
                <c:ptCount val="1"/>
                <c:pt idx="0">
                  <c:v>Rusia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Hoja2!$J$29:$CA$29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Hoja2!$J$41:$CA$41</c:f>
              <c:numCache>
                <c:formatCode>General</c:formatCode>
                <c:ptCount val="70"/>
                <c:pt idx="40">
                  <c:v>8.9329667389392853E-2</c:v>
                </c:pt>
                <c:pt idx="41">
                  <c:v>8.863452821969986E-2</c:v>
                </c:pt>
                <c:pt idx="42">
                  <c:v>3.2968506217002869E-2</c:v>
                </c:pt>
                <c:pt idx="43">
                  <c:v>2.5087686255574226E-2</c:v>
                </c:pt>
                <c:pt idx="44">
                  <c:v>9.9999997764825821E-3</c:v>
                </c:pt>
                <c:pt idx="45">
                  <c:v>9.9999997764825821E-3</c:v>
                </c:pt>
                <c:pt idx="46">
                  <c:v>9.9999997764825821E-3</c:v>
                </c:pt>
                <c:pt idx="47">
                  <c:v>9.9999997764825821E-3</c:v>
                </c:pt>
                <c:pt idx="48">
                  <c:v>9.9999997764825821E-3</c:v>
                </c:pt>
                <c:pt idx="49">
                  <c:v>9.9999997764825821E-3</c:v>
                </c:pt>
                <c:pt idx="50">
                  <c:v>9.9999997764825821E-3</c:v>
                </c:pt>
                <c:pt idx="51">
                  <c:v>9.9999997764825821E-3</c:v>
                </c:pt>
                <c:pt idx="52">
                  <c:v>9.9999997764825821E-3</c:v>
                </c:pt>
                <c:pt idx="53">
                  <c:v>1.4343179762363434E-2</c:v>
                </c:pt>
                <c:pt idx="54">
                  <c:v>1.9378207623958588E-2</c:v>
                </c:pt>
                <c:pt idx="55">
                  <c:v>2.5489894673228264E-2</c:v>
                </c:pt>
                <c:pt idx="56">
                  <c:v>2.8404774144291878E-2</c:v>
                </c:pt>
                <c:pt idx="57">
                  <c:v>2.7270695194602013E-2</c:v>
                </c:pt>
                <c:pt idx="58">
                  <c:v>2.6213657110929489E-2</c:v>
                </c:pt>
                <c:pt idx="59">
                  <c:v>1.2448550201952457E-2</c:v>
                </c:pt>
                <c:pt idx="60">
                  <c:v>2.135380357503891E-2</c:v>
                </c:pt>
                <c:pt idx="61">
                  <c:v>2.8373673558235168E-2</c:v>
                </c:pt>
                <c:pt idx="62">
                  <c:v>2.9914110898971558E-2</c:v>
                </c:pt>
                <c:pt idx="63">
                  <c:v>2.6044227182865143E-2</c:v>
                </c:pt>
                <c:pt idx="64">
                  <c:v>2.4964416399598122E-2</c:v>
                </c:pt>
                <c:pt idx="65">
                  <c:v>2.4287324398756027E-2</c:v>
                </c:pt>
                <c:pt idx="66">
                  <c:v>2.2360336035490036E-2</c:v>
                </c:pt>
                <c:pt idx="67">
                  <c:v>2.6429098099470139E-2</c:v>
                </c:pt>
                <c:pt idx="68">
                  <c:v>3.8566127419471741E-2</c:v>
                </c:pt>
                <c:pt idx="69">
                  <c:v>3.6198243498802185E-2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C2-401B-9330-968716E02CDE}"/>
            </c:ext>
          </c:extLst>
        </c:ser>
        <c:ser>
          <c:idx val="4"/>
          <c:order val="4"/>
          <c:tx>
            <c:strRef>
              <c:f>Hoja2!$I$42</c:f>
              <c:strCache>
                <c:ptCount val="1"/>
                <c:pt idx="0">
                  <c:v>Sudáfrica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Hoja2!$J$29:$CA$29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Hoja2!$J$42:$CA$42</c:f>
              <c:numCache>
                <c:formatCode>General</c:formatCode>
                <c:ptCount val="70"/>
                <c:pt idx="0">
                  <c:v>0.15513475239276886</c:v>
                </c:pt>
                <c:pt idx="1">
                  <c:v>0.16047528386116028</c:v>
                </c:pt>
                <c:pt idx="2">
                  <c:v>0.10020292550325394</c:v>
                </c:pt>
                <c:pt idx="3">
                  <c:v>0.1276748925447464</c:v>
                </c:pt>
                <c:pt idx="4">
                  <c:v>0.14848321676254272</c:v>
                </c:pt>
                <c:pt idx="5">
                  <c:v>0.1500559002161026</c:v>
                </c:pt>
                <c:pt idx="6">
                  <c:v>0.1472068578004837</c:v>
                </c:pt>
                <c:pt idx="7">
                  <c:v>0.15132316946983337</c:v>
                </c:pt>
                <c:pt idx="8">
                  <c:v>0.13426081836223602</c:v>
                </c:pt>
                <c:pt idx="9">
                  <c:v>0.1195751428604126</c:v>
                </c:pt>
                <c:pt idx="10">
                  <c:v>0.1314464658498764</c:v>
                </c:pt>
                <c:pt idx="11">
                  <c:v>0.13229881227016449</c:v>
                </c:pt>
                <c:pt idx="12">
                  <c:v>0.12916938960552216</c:v>
                </c:pt>
                <c:pt idx="13">
                  <c:v>0.13118383288383484</c:v>
                </c:pt>
                <c:pt idx="14">
                  <c:v>0.13227754831314087</c:v>
                </c:pt>
                <c:pt idx="15">
                  <c:v>0.12815599143505096</c:v>
                </c:pt>
                <c:pt idx="16">
                  <c:v>0.12791839241981506</c:v>
                </c:pt>
                <c:pt idx="17">
                  <c:v>0.13065233826637268</c:v>
                </c:pt>
                <c:pt idx="18">
                  <c:v>0.1238977462053299</c:v>
                </c:pt>
                <c:pt idx="19">
                  <c:v>0.12925377488136292</c:v>
                </c:pt>
                <c:pt idx="20">
                  <c:v>0.13217252492904663</c:v>
                </c:pt>
                <c:pt idx="21">
                  <c:v>0.12320404499769211</c:v>
                </c:pt>
                <c:pt idx="22">
                  <c:v>0.1125171110033989</c:v>
                </c:pt>
                <c:pt idx="23">
                  <c:v>0.11403436958789825</c:v>
                </c:pt>
                <c:pt idx="24">
                  <c:v>0.11040621995925903</c:v>
                </c:pt>
                <c:pt idx="25">
                  <c:v>8.5092321038246155E-2</c:v>
                </c:pt>
                <c:pt idx="26">
                  <c:v>6.8697191774845123E-2</c:v>
                </c:pt>
                <c:pt idx="27">
                  <c:v>6.1821188777685165E-2</c:v>
                </c:pt>
                <c:pt idx="28">
                  <c:v>5.7606488466262817E-2</c:v>
                </c:pt>
                <c:pt idx="29">
                  <c:v>5.6873872876167297E-2</c:v>
                </c:pt>
                <c:pt idx="30">
                  <c:v>8.1878021359443665E-2</c:v>
                </c:pt>
                <c:pt idx="31">
                  <c:v>5.8841388672590256E-2</c:v>
                </c:pt>
                <c:pt idx="32">
                  <c:v>5.0431367009878159E-2</c:v>
                </c:pt>
                <c:pt idx="33">
                  <c:v>4.8513971269130707E-2</c:v>
                </c:pt>
                <c:pt idx="34">
                  <c:v>5.3277991712093353E-2</c:v>
                </c:pt>
                <c:pt idx="35">
                  <c:v>5.1372762769460678E-2</c:v>
                </c:pt>
                <c:pt idx="36">
                  <c:v>4.7430463135242462E-2</c:v>
                </c:pt>
                <c:pt idx="37">
                  <c:v>5.396391823887825E-2</c:v>
                </c:pt>
                <c:pt idx="38">
                  <c:v>5.8228041976690292E-2</c:v>
                </c:pt>
                <c:pt idx="39">
                  <c:v>6.2279116362333298E-2</c:v>
                </c:pt>
                <c:pt idx="40">
                  <c:v>6.6312000155448914E-2</c:v>
                </c:pt>
                <c:pt idx="41">
                  <c:v>7.2126343846321106E-2</c:v>
                </c:pt>
                <c:pt idx="42">
                  <c:v>8.0354087054729462E-2</c:v>
                </c:pt>
                <c:pt idx="43">
                  <c:v>9.0603604912757874E-2</c:v>
                </c:pt>
                <c:pt idx="44">
                  <c:v>9.8592810332775116E-2</c:v>
                </c:pt>
                <c:pt idx="45">
                  <c:v>0.10542665421962738</c:v>
                </c:pt>
                <c:pt idx="46">
                  <c:v>0.10855041444301605</c:v>
                </c:pt>
                <c:pt idx="47">
                  <c:v>0.10884839296340942</c:v>
                </c:pt>
                <c:pt idx="48">
                  <c:v>9.8466575145721436E-2</c:v>
                </c:pt>
                <c:pt idx="49">
                  <c:v>0.10228022933006287</c:v>
                </c:pt>
                <c:pt idx="50">
                  <c:v>0.11504253745079041</c:v>
                </c:pt>
                <c:pt idx="51">
                  <c:v>0.12391659617424011</c:v>
                </c:pt>
                <c:pt idx="52">
                  <c:v>0.13180029392242432</c:v>
                </c:pt>
                <c:pt idx="53">
                  <c:v>0.13233107328414917</c:v>
                </c:pt>
                <c:pt idx="54">
                  <c:v>0.14234666526317596</c:v>
                </c:pt>
                <c:pt idx="55">
                  <c:v>0.14553266763687134</c:v>
                </c:pt>
                <c:pt idx="56">
                  <c:v>0.13925999402999878</c:v>
                </c:pt>
                <c:pt idx="57">
                  <c:v>0.1359315812587738</c:v>
                </c:pt>
                <c:pt idx="58">
                  <c:v>0.11985030025243759</c:v>
                </c:pt>
                <c:pt idx="59">
                  <c:v>0.11391482502222061</c:v>
                </c:pt>
                <c:pt idx="60">
                  <c:v>0.11746667325496674</c:v>
                </c:pt>
                <c:pt idx="61">
                  <c:v>0.11919549852609634</c:v>
                </c:pt>
                <c:pt idx="62">
                  <c:v>0.11554823815822601</c:v>
                </c:pt>
                <c:pt idx="63">
                  <c:v>0.10980947315692902</c:v>
                </c:pt>
                <c:pt idx="64">
                  <c:v>0.10370080918073654</c:v>
                </c:pt>
                <c:pt idx="65">
                  <c:v>0.10104455798864365</c:v>
                </c:pt>
                <c:pt idx="66">
                  <c:v>9.7787216305732727E-2</c:v>
                </c:pt>
                <c:pt idx="67">
                  <c:v>0.10028756409883499</c:v>
                </c:pt>
                <c:pt idx="68">
                  <c:v>0.10087238252162933</c:v>
                </c:pt>
                <c:pt idx="69">
                  <c:v>9.9443249404430389E-2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C2-401B-9330-968716E02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253008"/>
        <c:axId val="1380681296"/>
      </c:lineChart>
      <c:catAx>
        <c:axId val="13882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80681296"/>
        <c:crosses val="autoZero"/>
        <c:auto val="1"/>
        <c:lblAlgn val="ctr"/>
        <c:lblOffset val="100"/>
        <c:noMultiLvlLbl val="0"/>
      </c:catAx>
      <c:valAx>
        <c:axId val="138068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882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Deuda bruta de los gobierno del G7 como porcentaje del PIB, 1980-2023.</a:t>
            </a:r>
            <a:r>
              <a:rPr lang="es-MX" baseline="0"/>
              <a:t> 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Hoja1!$E$26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Hoja1!$F$25:$AW$25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Hoja1!$F$26:$AW$26</c:f>
              <c:numCache>
                <c:formatCode>General</c:formatCode>
                <c:ptCount val="44"/>
                <c:pt idx="0">
                  <c:v>44.59</c:v>
                </c:pt>
                <c:pt idx="1">
                  <c:v>46.076999999999998</c:v>
                </c:pt>
                <c:pt idx="2">
                  <c:v>51.707000000000001</c:v>
                </c:pt>
                <c:pt idx="3">
                  <c:v>57.210999999999999</c:v>
                </c:pt>
                <c:pt idx="4">
                  <c:v>60.213000000000001</c:v>
                </c:pt>
                <c:pt idx="5">
                  <c:v>65.165999999999997</c:v>
                </c:pt>
                <c:pt idx="6">
                  <c:v>69.322999999999993</c:v>
                </c:pt>
                <c:pt idx="7">
                  <c:v>69.760999999999996</c:v>
                </c:pt>
                <c:pt idx="8">
                  <c:v>69.745000000000005</c:v>
                </c:pt>
                <c:pt idx="9">
                  <c:v>70.986999999999995</c:v>
                </c:pt>
                <c:pt idx="10">
                  <c:v>73.744</c:v>
                </c:pt>
                <c:pt idx="11">
                  <c:v>81.658000000000001</c:v>
                </c:pt>
                <c:pt idx="12">
                  <c:v>88.23</c:v>
                </c:pt>
                <c:pt idx="13">
                  <c:v>94.73</c:v>
                </c:pt>
                <c:pt idx="14">
                  <c:v>97.48</c:v>
                </c:pt>
                <c:pt idx="15">
                  <c:v>100.084</c:v>
                </c:pt>
                <c:pt idx="16">
                  <c:v>100.244</c:v>
                </c:pt>
                <c:pt idx="17">
                  <c:v>95.272000000000006</c:v>
                </c:pt>
                <c:pt idx="18">
                  <c:v>93.29</c:v>
                </c:pt>
                <c:pt idx="19">
                  <c:v>88.965999999999994</c:v>
                </c:pt>
                <c:pt idx="20">
                  <c:v>80.436999999999998</c:v>
                </c:pt>
                <c:pt idx="21">
                  <c:v>81.462000000000003</c:v>
                </c:pt>
                <c:pt idx="22">
                  <c:v>79.603999999999999</c:v>
                </c:pt>
                <c:pt idx="23">
                  <c:v>75.912000000000006</c:v>
                </c:pt>
                <c:pt idx="24">
                  <c:v>71.888999999999996</c:v>
                </c:pt>
                <c:pt idx="25">
                  <c:v>70.64</c:v>
                </c:pt>
                <c:pt idx="26">
                  <c:v>69.92</c:v>
                </c:pt>
                <c:pt idx="27">
                  <c:v>67.180999999999997</c:v>
                </c:pt>
                <c:pt idx="28">
                  <c:v>70.438999999999993</c:v>
                </c:pt>
                <c:pt idx="29">
                  <c:v>81.87</c:v>
                </c:pt>
                <c:pt idx="30">
                  <c:v>84.02</c:v>
                </c:pt>
                <c:pt idx="31">
                  <c:v>84.347999999999999</c:v>
                </c:pt>
                <c:pt idx="32">
                  <c:v>87.185000000000002</c:v>
                </c:pt>
                <c:pt idx="33">
                  <c:v>87.605000000000004</c:v>
                </c:pt>
                <c:pt idx="34">
                  <c:v>85.540999999999997</c:v>
                </c:pt>
                <c:pt idx="35">
                  <c:v>92.028999999999996</c:v>
                </c:pt>
                <c:pt idx="36">
                  <c:v>92.397000000000006</c:v>
                </c:pt>
                <c:pt idx="37">
                  <c:v>90.941999999999993</c:v>
                </c:pt>
                <c:pt idx="38">
                  <c:v>90.775999999999996</c:v>
                </c:pt>
                <c:pt idx="39">
                  <c:v>90.21</c:v>
                </c:pt>
                <c:pt idx="40">
                  <c:v>118.872</c:v>
                </c:pt>
                <c:pt idx="41">
                  <c:v>115.074</c:v>
                </c:pt>
                <c:pt idx="42">
                  <c:v>107.375</c:v>
                </c:pt>
                <c:pt idx="43">
                  <c:v>106.38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31-464A-A760-E2F6C82F38AB}"/>
            </c:ext>
          </c:extLst>
        </c:ser>
        <c:ser>
          <c:idx val="1"/>
          <c:order val="1"/>
          <c:tx>
            <c:strRef>
              <c:f>Hoja1!$E$27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Hoja1!$F$25:$AW$25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Hoja1!$F$27:$AW$27</c:f>
              <c:numCache>
                <c:formatCode>General</c:formatCode>
                <c:ptCount val="44"/>
                <c:pt idx="0">
                  <c:v>20.829000000000001</c:v>
                </c:pt>
                <c:pt idx="1">
                  <c:v>22.04</c:v>
                </c:pt>
                <c:pt idx="2">
                  <c:v>25.359000000000002</c:v>
                </c:pt>
                <c:pt idx="3">
                  <c:v>26.687000000000001</c:v>
                </c:pt>
                <c:pt idx="4">
                  <c:v>29.094000000000001</c:v>
                </c:pt>
                <c:pt idx="5">
                  <c:v>30.699000000000002</c:v>
                </c:pt>
                <c:pt idx="6">
                  <c:v>31.303999999999998</c:v>
                </c:pt>
                <c:pt idx="7">
                  <c:v>33.680999999999997</c:v>
                </c:pt>
                <c:pt idx="8">
                  <c:v>33.634999999999998</c:v>
                </c:pt>
                <c:pt idx="9">
                  <c:v>34.439</c:v>
                </c:pt>
                <c:pt idx="10">
                  <c:v>35.585000000000001</c:v>
                </c:pt>
                <c:pt idx="11">
                  <c:v>36.475000000000001</c:v>
                </c:pt>
                <c:pt idx="12">
                  <c:v>40.222000000000001</c:v>
                </c:pt>
                <c:pt idx="13">
                  <c:v>46.554000000000002</c:v>
                </c:pt>
                <c:pt idx="14">
                  <c:v>49.887</c:v>
                </c:pt>
                <c:pt idx="15">
                  <c:v>56.103999999999999</c:v>
                </c:pt>
                <c:pt idx="16">
                  <c:v>59.994999999999997</c:v>
                </c:pt>
                <c:pt idx="17">
                  <c:v>61.426000000000002</c:v>
                </c:pt>
                <c:pt idx="18">
                  <c:v>61.350999999999999</c:v>
                </c:pt>
                <c:pt idx="19">
                  <c:v>60.5</c:v>
                </c:pt>
                <c:pt idx="20">
                  <c:v>58.881</c:v>
                </c:pt>
                <c:pt idx="21">
                  <c:v>58.341000000000001</c:v>
                </c:pt>
                <c:pt idx="22">
                  <c:v>60.258000000000003</c:v>
                </c:pt>
                <c:pt idx="23">
                  <c:v>64.415000000000006</c:v>
                </c:pt>
                <c:pt idx="24">
                  <c:v>65.938000000000002</c:v>
                </c:pt>
                <c:pt idx="25">
                  <c:v>67.382000000000005</c:v>
                </c:pt>
                <c:pt idx="26">
                  <c:v>64.611000000000004</c:v>
                </c:pt>
                <c:pt idx="27">
                  <c:v>64.537000000000006</c:v>
                </c:pt>
                <c:pt idx="28">
                  <c:v>68.777000000000001</c:v>
                </c:pt>
                <c:pt idx="29">
                  <c:v>83.04</c:v>
                </c:pt>
                <c:pt idx="30">
                  <c:v>85.256</c:v>
                </c:pt>
                <c:pt idx="31">
                  <c:v>87.837000000000003</c:v>
                </c:pt>
                <c:pt idx="32">
                  <c:v>90.602000000000004</c:v>
                </c:pt>
                <c:pt idx="33">
                  <c:v>93.412000000000006</c:v>
                </c:pt>
                <c:pt idx="34">
                  <c:v>94.888999999999996</c:v>
                </c:pt>
                <c:pt idx="35">
                  <c:v>95.581999999999994</c:v>
                </c:pt>
                <c:pt idx="36">
                  <c:v>97.957999999999998</c:v>
                </c:pt>
                <c:pt idx="37">
                  <c:v>98.131</c:v>
                </c:pt>
                <c:pt idx="38">
                  <c:v>97.783000000000001</c:v>
                </c:pt>
                <c:pt idx="39">
                  <c:v>97.426000000000002</c:v>
                </c:pt>
                <c:pt idx="40">
                  <c:v>114.65</c:v>
                </c:pt>
                <c:pt idx="41">
                  <c:v>112.96299999999999</c:v>
                </c:pt>
                <c:pt idx="42">
                  <c:v>111.8</c:v>
                </c:pt>
                <c:pt idx="43">
                  <c:v>110.03100000000001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31-464A-A760-E2F6C82F38AB}"/>
            </c:ext>
          </c:extLst>
        </c:ser>
        <c:ser>
          <c:idx val="2"/>
          <c:order val="2"/>
          <c:tx>
            <c:strRef>
              <c:f>Hoja1!$E$28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3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Hoja1!$F$25:$AW$25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Hoja1!$F$28:$AW$28</c:f>
              <c:numCache>
                <c:formatCode>General</c:formatCode>
                <c:ptCount val="44"/>
                <c:pt idx="11">
                  <c:v>38.984999999999999</c:v>
                </c:pt>
                <c:pt idx="12">
                  <c:v>41.454000000000001</c:v>
                </c:pt>
                <c:pt idx="13">
                  <c:v>45.094999999999999</c:v>
                </c:pt>
                <c:pt idx="14">
                  <c:v>47.536999999999999</c:v>
                </c:pt>
                <c:pt idx="15">
                  <c:v>54.902000000000001</c:v>
                </c:pt>
                <c:pt idx="16">
                  <c:v>57.793999999999997</c:v>
                </c:pt>
                <c:pt idx="17">
                  <c:v>58.866999999999997</c:v>
                </c:pt>
                <c:pt idx="18">
                  <c:v>59.534999999999997</c:v>
                </c:pt>
                <c:pt idx="19">
                  <c:v>60.387</c:v>
                </c:pt>
                <c:pt idx="20">
                  <c:v>59.34</c:v>
                </c:pt>
                <c:pt idx="21">
                  <c:v>58.192999999999998</c:v>
                </c:pt>
                <c:pt idx="22">
                  <c:v>59.945999999999998</c:v>
                </c:pt>
                <c:pt idx="23">
                  <c:v>63.537999999999997</c:v>
                </c:pt>
                <c:pt idx="24">
                  <c:v>65.200999999999993</c:v>
                </c:pt>
                <c:pt idx="25">
                  <c:v>67.546000000000006</c:v>
                </c:pt>
                <c:pt idx="26">
                  <c:v>66.887</c:v>
                </c:pt>
                <c:pt idx="27">
                  <c:v>64.158000000000001</c:v>
                </c:pt>
                <c:pt idx="28">
                  <c:v>65.682000000000002</c:v>
                </c:pt>
                <c:pt idx="29">
                  <c:v>73.156999999999996</c:v>
                </c:pt>
                <c:pt idx="30">
                  <c:v>81.995000000000005</c:v>
                </c:pt>
                <c:pt idx="31">
                  <c:v>79.417000000000002</c:v>
                </c:pt>
                <c:pt idx="32">
                  <c:v>80.745000000000005</c:v>
                </c:pt>
                <c:pt idx="33">
                  <c:v>78.322000000000003</c:v>
                </c:pt>
                <c:pt idx="34">
                  <c:v>75.278999999999996</c:v>
                </c:pt>
                <c:pt idx="35">
                  <c:v>71.947000000000003</c:v>
                </c:pt>
                <c:pt idx="36">
                  <c:v>68.954999999999998</c:v>
                </c:pt>
                <c:pt idx="37">
                  <c:v>65.209999999999994</c:v>
                </c:pt>
                <c:pt idx="38">
                  <c:v>61.905000000000001</c:v>
                </c:pt>
                <c:pt idx="39">
                  <c:v>59.548999999999999</c:v>
                </c:pt>
                <c:pt idx="40">
                  <c:v>68.745999999999995</c:v>
                </c:pt>
                <c:pt idx="41">
                  <c:v>68.959999999999994</c:v>
                </c:pt>
                <c:pt idx="42">
                  <c:v>66.113</c:v>
                </c:pt>
                <c:pt idx="43">
                  <c:v>65.861000000000004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31-464A-A760-E2F6C82F38AB}"/>
            </c:ext>
          </c:extLst>
        </c:ser>
        <c:ser>
          <c:idx val="3"/>
          <c:order val="3"/>
          <c:tx>
            <c:strRef>
              <c:f>Hoja1!$E$29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Hoja1!$F$25:$AW$25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Hoja1!$F$29:$AW$29</c:f>
              <c:numCache>
                <c:formatCode>General</c:formatCode>
                <c:ptCount val="44"/>
                <c:pt idx="8">
                  <c:v>95.891999999999996</c:v>
                </c:pt>
                <c:pt idx="9">
                  <c:v>98.573999999999998</c:v>
                </c:pt>
                <c:pt idx="10">
                  <c:v>101.89</c:v>
                </c:pt>
                <c:pt idx="11">
                  <c:v>105.495</c:v>
                </c:pt>
                <c:pt idx="12">
                  <c:v>113.167</c:v>
                </c:pt>
                <c:pt idx="13">
                  <c:v>124.32599999999999</c:v>
                </c:pt>
                <c:pt idx="14">
                  <c:v>131.06299999999999</c:v>
                </c:pt>
                <c:pt idx="15">
                  <c:v>119.36199999999999</c:v>
                </c:pt>
                <c:pt idx="16">
                  <c:v>119.10899999999999</c:v>
                </c:pt>
                <c:pt idx="17">
                  <c:v>116.782</c:v>
                </c:pt>
                <c:pt idx="18">
                  <c:v>114.127</c:v>
                </c:pt>
                <c:pt idx="19">
                  <c:v>113.29</c:v>
                </c:pt>
                <c:pt idx="20">
                  <c:v>109.026</c:v>
                </c:pt>
                <c:pt idx="21">
                  <c:v>108.886</c:v>
                </c:pt>
                <c:pt idx="22">
                  <c:v>106.36</c:v>
                </c:pt>
                <c:pt idx="23">
                  <c:v>105.495</c:v>
                </c:pt>
                <c:pt idx="24">
                  <c:v>105.101</c:v>
                </c:pt>
                <c:pt idx="25">
                  <c:v>106.55800000000001</c:v>
                </c:pt>
                <c:pt idx="26">
                  <c:v>106.74</c:v>
                </c:pt>
                <c:pt idx="27">
                  <c:v>103.89</c:v>
                </c:pt>
                <c:pt idx="28">
                  <c:v>106.164</c:v>
                </c:pt>
                <c:pt idx="29">
                  <c:v>116.61</c:v>
                </c:pt>
                <c:pt idx="30">
                  <c:v>119.19799999999999</c:v>
                </c:pt>
                <c:pt idx="31">
                  <c:v>119.693</c:v>
                </c:pt>
                <c:pt idx="32">
                  <c:v>126.495</c:v>
                </c:pt>
                <c:pt idx="33">
                  <c:v>132.45699999999999</c:v>
                </c:pt>
                <c:pt idx="34">
                  <c:v>135.36699999999999</c:v>
                </c:pt>
                <c:pt idx="35">
                  <c:v>135.28100000000001</c:v>
                </c:pt>
                <c:pt idx="36">
                  <c:v>134.785</c:v>
                </c:pt>
                <c:pt idx="37">
                  <c:v>134.16300000000001</c:v>
                </c:pt>
                <c:pt idx="38">
                  <c:v>134.44300000000001</c:v>
                </c:pt>
                <c:pt idx="39">
                  <c:v>134.15</c:v>
                </c:pt>
                <c:pt idx="40">
                  <c:v>154.92699999999999</c:v>
                </c:pt>
                <c:pt idx="41">
                  <c:v>149.893</c:v>
                </c:pt>
                <c:pt idx="42">
                  <c:v>144.40799999999999</c:v>
                </c:pt>
                <c:pt idx="43">
                  <c:v>143.733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31-464A-A760-E2F6C82F38AB}"/>
            </c:ext>
          </c:extLst>
        </c:ser>
        <c:ser>
          <c:idx val="4"/>
          <c:order val="4"/>
          <c:tx>
            <c:strRef>
              <c:f>Hoja1!$E$30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5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Hoja1!$F$25:$AW$25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Hoja1!$F$30:$AW$30</c:f>
              <c:numCache>
                <c:formatCode>General</c:formatCode>
                <c:ptCount val="44"/>
                <c:pt idx="0">
                  <c:v>47.838999999999999</c:v>
                </c:pt>
                <c:pt idx="1">
                  <c:v>52.875999999999998</c:v>
                </c:pt>
                <c:pt idx="2">
                  <c:v>57.786999999999999</c:v>
                </c:pt>
                <c:pt idx="3">
                  <c:v>63.622999999999998</c:v>
                </c:pt>
                <c:pt idx="4">
                  <c:v>65.632000000000005</c:v>
                </c:pt>
                <c:pt idx="5">
                  <c:v>68.293999999999997</c:v>
                </c:pt>
                <c:pt idx="6">
                  <c:v>74.037999999999997</c:v>
                </c:pt>
                <c:pt idx="7">
                  <c:v>75.727999999999994</c:v>
                </c:pt>
                <c:pt idx="8">
                  <c:v>71.75</c:v>
                </c:pt>
                <c:pt idx="9">
                  <c:v>65.513999999999996</c:v>
                </c:pt>
                <c:pt idx="10">
                  <c:v>63.021999999999998</c:v>
                </c:pt>
                <c:pt idx="11">
                  <c:v>62.225999999999999</c:v>
                </c:pt>
                <c:pt idx="12">
                  <c:v>66.638000000000005</c:v>
                </c:pt>
                <c:pt idx="13">
                  <c:v>72.712000000000003</c:v>
                </c:pt>
                <c:pt idx="14">
                  <c:v>84.361000000000004</c:v>
                </c:pt>
                <c:pt idx="15">
                  <c:v>92.525999999999996</c:v>
                </c:pt>
                <c:pt idx="16">
                  <c:v>98.054000000000002</c:v>
                </c:pt>
                <c:pt idx="17">
                  <c:v>104.971</c:v>
                </c:pt>
                <c:pt idx="18">
                  <c:v>116.02</c:v>
                </c:pt>
                <c:pt idx="19">
                  <c:v>129.501</c:v>
                </c:pt>
                <c:pt idx="20">
                  <c:v>135.60900000000001</c:v>
                </c:pt>
                <c:pt idx="21">
                  <c:v>145.124</c:v>
                </c:pt>
                <c:pt idx="22">
                  <c:v>154.096</c:v>
                </c:pt>
                <c:pt idx="23">
                  <c:v>160.02099999999999</c:v>
                </c:pt>
                <c:pt idx="24">
                  <c:v>169.49</c:v>
                </c:pt>
                <c:pt idx="25">
                  <c:v>174.59399999999999</c:v>
                </c:pt>
                <c:pt idx="26">
                  <c:v>174.142</c:v>
                </c:pt>
                <c:pt idx="27">
                  <c:v>172.95</c:v>
                </c:pt>
                <c:pt idx="28">
                  <c:v>180.85</c:v>
                </c:pt>
                <c:pt idx="29">
                  <c:v>198.80600000000001</c:v>
                </c:pt>
                <c:pt idx="30">
                  <c:v>205.88</c:v>
                </c:pt>
                <c:pt idx="31">
                  <c:v>219.16200000000001</c:v>
                </c:pt>
                <c:pt idx="32">
                  <c:v>226.09399999999999</c:v>
                </c:pt>
                <c:pt idx="33">
                  <c:v>229.464</c:v>
                </c:pt>
                <c:pt idx="34">
                  <c:v>233.286</c:v>
                </c:pt>
                <c:pt idx="35">
                  <c:v>228.285</c:v>
                </c:pt>
                <c:pt idx="36">
                  <c:v>232.43</c:v>
                </c:pt>
                <c:pt idx="37">
                  <c:v>231.31899999999999</c:v>
                </c:pt>
                <c:pt idx="38">
                  <c:v>232.386</c:v>
                </c:pt>
                <c:pt idx="39">
                  <c:v>236.43100000000001</c:v>
                </c:pt>
                <c:pt idx="40">
                  <c:v>258.61200000000002</c:v>
                </c:pt>
                <c:pt idx="41">
                  <c:v>255.071</c:v>
                </c:pt>
                <c:pt idx="42">
                  <c:v>260.084</c:v>
                </c:pt>
                <c:pt idx="43">
                  <c:v>255.238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31-464A-A760-E2F6C82F38AB}"/>
            </c:ext>
          </c:extLst>
        </c:ser>
        <c:ser>
          <c:idx val="5"/>
          <c:order val="5"/>
          <c:tx>
            <c:strRef>
              <c:f>Hoja1!$E$31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8575" cap="rnd">
              <a:solidFill>
                <a:schemeClr val="accent6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Hoja1!$F$25:$AW$25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Hoja1!$F$31:$AW$31</c:f>
              <c:numCache>
                <c:formatCode>General</c:formatCode>
                <c:ptCount val="44"/>
                <c:pt idx="0">
                  <c:v>42.506999999999998</c:v>
                </c:pt>
                <c:pt idx="1">
                  <c:v>44.713000000000001</c:v>
                </c:pt>
                <c:pt idx="2">
                  <c:v>42.993000000000002</c:v>
                </c:pt>
                <c:pt idx="3">
                  <c:v>41.81</c:v>
                </c:pt>
                <c:pt idx="4">
                  <c:v>42.207000000000001</c:v>
                </c:pt>
                <c:pt idx="5">
                  <c:v>41.281999999999996</c:v>
                </c:pt>
                <c:pt idx="6">
                  <c:v>41.267000000000003</c:v>
                </c:pt>
                <c:pt idx="7">
                  <c:v>39.265999999999998</c:v>
                </c:pt>
                <c:pt idx="8">
                  <c:v>37.048999999999999</c:v>
                </c:pt>
                <c:pt idx="9">
                  <c:v>32.506</c:v>
                </c:pt>
                <c:pt idx="10">
                  <c:v>28.452000000000002</c:v>
                </c:pt>
                <c:pt idx="11">
                  <c:v>28.449000000000002</c:v>
                </c:pt>
                <c:pt idx="12">
                  <c:v>33.186</c:v>
                </c:pt>
                <c:pt idx="13">
                  <c:v>37.909999999999997</c:v>
                </c:pt>
                <c:pt idx="14">
                  <c:v>40.667999999999999</c:v>
                </c:pt>
                <c:pt idx="15">
                  <c:v>43.59</c:v>
                </c:pt>
                <c:pt idx="16">
                  <c:v>43.654000000000003</c:v>
                </c:pt>
                <c:pt idx="17">
                  <c:v>43.167000000000002</c:v>
                </c:pt>
                <c:pt idx="18">
                  <c:v>40.844000000000001</c:v>
                </c:pt>
                <c:pt idx="19">
                  <c:v>39.265000000000001</c:v>
                </c:pt>
                <c:pt idx="20">
                  <c:v>36.558999999999997</c:v>
                </c:pt>
                <c:pt idx="21">
                  <c:v>33.792999999999999</c:v>
                </c:pt>
                <c:pt idx="22">
                  <c:v>34.104999999999997</c:v>
                </c:pt>
                <c:pt idx="23">
                  <c:v>35.299999999999997</c:v>
                </c:pt>
                <c:pt idx="24">
                  <c:v>38.218000000000004</c:v>
                </c:pt>
                <c:pt idx="25">
                  <c:v>39.405000000000001</c:v>
                </c:pt>
                <c:pt idx="26">
                  <c:v>40.457000000000001</c:v>
                </c:pt>
                <c:pt idx="27">
                  <c:v>41.555</c:v>
                </c:pt>
                <c:pt idx="28">
                  <c:v>49.156999999999996</c:v>
                </c:pt>
                <c:pt idx="29">
                  <c:v>63.055999999999997</c:v>
                </c:pt>
                <c:pt idx="30">
                  <c:v>73.98</c:v>
                </c:pt>
                <c:pt idx="31">
                  <c:v>79.778999999999996</c:v>
                </c:pt>
                <c:pt idx="32">
                  <c:v>83.09</c:v>
                </c:pt>
                <c:pt idx="33">
                  <c:v>84.063000000000002</c:v>
                </c:pt>
                <c:pt idx="34">
                  <c:v>86.069000000000003</c:v>
                </c:pt>
                <c:pt idx="35">
                  <c:v>86.658000000000001</c:v>
                </c:pt>
                <c:pt idx="36">
                  <c:v>86.569000000000003</c:v>
                </c:pt>
                <c:pt idx="37">
                  <c:v>85.641999999999996</c:v>
                </c:pt>
                <c:pt idx="38">
                  <c:v>85.153999999999996</c:v>
                </c:pt>
                <c:pt idx="39">
                  <c:v>84.484999999999999</c:v>
                </c:pt>
                <c:pt idx="40">
                  <c:v>104.59099999999999</c:v>
                </c:pt>
                <c:pt idx="41">
                  <c:v>105.161</c:v>
                </c:pt>
                <c:pt idx="42">
                  <c:v>101.86</c:v>
                </c:pt>
                <c:pt idx="43">
                  <c:v>104.142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31-464A-A760-E2F6C82F38AB}"/>
            </c:ext>
          </c:extLst>
        </c:ser>
        <c:ser>
          <c:idx val="6"/>
          <c:order val="6"/>
          <c:tx>
            <c:strRef>
              <c:f>Hoja1!$E$32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Hoja1!$F$25:$AW$25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Hoja1!$F$32:$AW$32</c:f>
              <c:numCache>
                <c:formatCode>General</c:formatCode>
                <c:ptCount val="44"/>
                <c:pt idx="21">
                  <c:v>53.146000000000001</c:v>
                </c:pt>
                <c:pt idx="22">
                  <c:v>55.537999999999997</c:v>
                </c:pt>
                <c:pt idx="23">
                  <c:v>58.625</c:v>
                </c:pt>
                <c:pt idx="24">
                  <c:v>66.094999999999999</c:v>
                </c:pt>
                <c:pt idx="25">
                  <c:v>65.441999999999993</c:v>
                </c:pt>
                <c:pt idx="26">
                  <c:v>64.177999999999997</c:v>
                </c:pt>
                <c:pt idx="27">
                  <c:v>64.566000000000003</c:v>
                </c:pt>
                <c:pt idx="28">
                  <c:v>73.412999999999997</c:v>
                </c:pt>
                <c:pt idx="29">
                  <c:v>86.581000000000003</c:v>
                </c:pt>
                <c:pt idx="30">
                  <c:v>95.141000000000005</c:v>
                </c:pt>
                <c:pt idx="31">
                  <c:v>99.477999999999994</c:v>
                </c:pt>
                <c:pt idx="32">
                  <c:v>103.042</c:v>
                </c:pt>
                <c:pt idx="33">
                  <c:v>104.54300000000001</c:v>
                </c:pt>
                <c:pt idx="34">
                  <c:v>104.541</c:v>
                </c:pt>
                <c:pt idx="35">
                  <c:v>105.127</c:v>
                </c:pt>
                <c:pt idx="36">
                  <c:v>107.15600000000001</c:v>
                </c:pt>
                <c:pt idx="37">
                  <c:v>106.208</c:v>
                </c:pt>
                <c:pt idx="38">
                  <c:v>107.438</c:v>
                </c:pt>
                <c:pt idx="39">
                  <c:v>108.747</c:v>
                </c:pt>
                <c:pt idx="40">
                  <c:v>133.49600000000001</c:v>
                </c:pt>
                <c:pt idx="41">
                  <c:v>126.416</c:v>
                </c:pt>
                <c:pt idx="42">
                  <c:v>121.306</c:v>
                </c:pt>
                <c:pt idx="43">
                  <c:v>123.285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31-464A-A760-E2F6C82F3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537328"/>
        <c:axId val="941449008"/>
      </c:lineChart>
      <c:catAx>
        <c:axId val="22053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41449008"/>
        <c:crosses val="autoZero"/>
        <c:auto val="1"/>
        <c:lblAlgn val="ctr"/>
        <c:lblOffset val="100"/>
        <c:noMultiLvlLbl val="0"/>
      </c:catAx>
      <c:valAx>
        <c:axId val="94144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053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0.50989</cdr:x>
      <cdr:y>0.50757</cdr:y>
    </cdr:from>
    <cdr:to>
      <cdr:x>0.58929</cdr:x>
      <cdr:y>0.57838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65365ED-49D0-A3B5-2F8E-3D378B63457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802120" y="3021924"/>
          <a:ext cx="903477" cy="421623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9A9D61-480A-4642-B87D-F2A2DA401735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3E5DC3-5C52-4823-BA24-0DABFF9202F1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793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9D61-480A-4642-B87D-F2A2DA401735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DC3-5C52-4823-BA24-0DABFF9202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12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9D61-480A-4642-B87D-F2A2DA401735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DC3-5C52-4823-BA24-0DABFF9202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217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9D61-480A-4642-B87D-F2A2DA401735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DC3-5C52-4823-BA24-0DABFF9202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30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89A9D61-480A-4642-B87D-F2A2DA401735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3E5DC3-5C52-4823-BA24-0DABFF9202F1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00888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9D61-480A-4642-B87D-F2A2DA401735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DC3-5C52-4823-BA24-0DABFF9202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205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9D61-480A-4642-B87D-F2A2DA401735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DC3-5C52-4823-BA24-0DABFF9202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660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9D61-480A-4642-B87D-F2A2DA401735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DC3-5C52-4823-BA24-0DABFF9202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449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9D61-480A-4642-B87D-F2A2DA401735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DC3-5C52-4823-BA24-0DABFF9202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8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89A9D61-480A-4642-B87D-F2A2DA401735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73E5DC3-5C52-4823-BA24-0DABFF9202F1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1519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89A9D61-480A-4642-B87D-F2A2DA401735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73E5DC3-5C52-4823-BA24-0DABFF9202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48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89A9D61-480A-4642-B87D-F2A2DA401735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3E5DC3-5C52-4823-BA24-0DABFF9202F1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22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A5997-DE06-1ABA-58D2-45B955751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Reconfiguración de la acumulación, imperialismo y Estado en países del G20, para el periodo de 2008-2024.</a:t>
            </a:r>
            <a:endParaRPr lang="es-MX" sz="115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8E17CE-BA4D-088C-8B05-A3D994207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0240" y="5122236"/>
            <a:ext cx="8045373" cy="742279"/>
          </a:xfrm>
        </p:spPr>
        <p:txBody>
          <a:bodyPr>
            <a:normAutofit lnSpcReduction="10000"/>
          </a:bodyPr>
          <a:lstStyle/>
          <a:p>
            <a:r>
              <a:rPr lang="es-MX" dirty="0"/>
              <a:t>SEPLA 12 de marzo de 2025</a:t>
            </a:r>
          </a:p>
          <a:p>
            <a:r>
              <a:rPr lang="es-MX" dirty="0"/>
              <a:t>Andrés Sánchez Pérez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82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460C212C-7929-13B8-08D8-B6B4C4F430F3}"/>
              </a:ext>
            </a:extLst>
          </p:cNvPr>
          <p:cNvGrpSpPr/>
          <p:nvPr/>
        </p:nvGrpSpPr>
        <p:grpSpPr>
          <a:xfrm>
            <a:off x="158623" y="186612"/>
            <a:ext cx="11637136" cy="4516017"/>
            <a:chOff x="158623" y="186612"/>
            <a:chExt cx="11637136" cy="4516017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FD4A91AE-A098-AF6F-523F-A6D4CD4C35CF}"/>
                </a:ext>
              </a:extLst>
            </p:cNvPr>
            <p:cNvGrpSpPr/>
            <p:nvPr/>
          </p:nvGrpSpPr>
          <p:grpSpPr>
            <a:xfrm>
              <a:off x="158623" y="186612"/>
              <a:ext cx="5159826" cy="4414484"/>
              <a:chOff x="1513618" y="-3251624"/>
              <a:chExt cx="10905066" cy="6471921"/>
            </a:xfrm>
          </p:grpSpPr>
          <p:graphicFrame>
            <p:nvGraphicFramePr>
              <p:cNvPr id="3" name="Gráfico 2">
                <a:extLst>
                  <a:ext uri="{FF2B5EF4-FFF2-40B4-BE49-F238E27FC236}">
                    <a16:creationId xmlns:a16="http://schemas.microsoft.com/office/drawing/2014/main" id="{58205905-1A6C-A690-0EE5-474F43520D6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513618" y="-3251624"/>
              <a:ext cx="10905066" cy="647192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4" name="Conector recto 3">
                <a:extLst>
                  <a:ext uri="{FF2B5EF4-FFF2-40B4-BE49-F238E27FC236}">
                    <a16:creationId xmlns:a16="http://schemas.microsoft.com/office/drawing/2014/main" id="{D679E5CC-C854-EFFA-5940-4DEB23ED48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7825" y="-2185264"/>
                <a:ext cx="0" cy="4434209"/>
              </a:xfrm>
              <a:prstGeom prst="line">
                <a:avLst/>
              </a:prstGeom>
              <a:ln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44A665CB-FFE5-6774-C865-795CE5DB3055}"/>
                </a:ext>
              </a:extLst>
            </p:cNvPr>
            <p:cNvGrpSpPr/>
            <p:nvPr/>
          </p:nvGrpSpPr>
          <p:grpSpPr>
            <a:xfrm>
              <a:off x="5243806" y="186612"/>
              <a:ext cx="6551953" cy="4516017"/>
              <a:chOff x="264158" y="350604"/>
              <a:chExt cx="11531600" cy="6126480"/>
            </a:xfrm>
          </p:grpSpPr>
          <p:graphicFrame>
            <p:nvGraphicFramePr>
              <p:cNvPr id="13" name="Gráfico 12">
                <a:extLst>
                  <a:ext uri="{FF2B5EF4-FFF2-40B4-BE49-F238E27FC236}">
                    <a16:creationId xmlns:a16="http://schemas.microsoft.com/office/drawing/2014/main" id="{7D6100F2-56AD-BD21-24A3-94A013D427D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64158" y="350604"/>
              <a:ext cx="11531600" cy="61264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EC1117D7-444D-6623-8DBD-06556F0ED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8934" y="1319336"/>
                <a:ext cx="0" cy="4257656"/>
              </a:xfrm>
              <a:prstGeom prst="line">
                <a:avLst/>
              </a:prstGeom>
              <a:ln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6309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9BB90-FDE8-8492-0EE2-8B042FCF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Intento de Reestructura la acumulación a partir de 2016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B4F7A0-F2B1-5349-6777-40DF7F3E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80" y="1960881"/>
            <a:ext cx="10901680" cy="4257040"/>
          </a:xfrm>
        </p:spPr>
        <p:txBody>
          <a:bodyPr>
            <a:normAutofit lnSpcReduction="10000"/>
          </a:bodyPr>
          <a:lstStyle/>
          <a:p>
            <a:r>
              <a:rPr lang="es-MX" sz="4000" dirty="0"/>
              <a:t>Relocalización productiva Trump.</a:t>
            </a:r>
          </a:p>
          <a:p>
            <a:r>
              <a:rPr lang="es-MX" sz="4000" dirty="0"/>
              <a:t>Relocalización del comercio, productos finales e intermedios.</a:t>
            </a:r>
          </a:p>
          <a:p>
            <a:r>
              <a:rPr lang="es-MX" sz="4000" dirty="0"/>
              <a:t>Pandemia fractura en la reproducción social.</a:t>
            </a:r>
          </a:p>
          <a:p>
            <a:r>
              <a:rPr lang="es-MX" sz="4000" dirty="0"/>
              <a:t>La guerra EE.UU.-OTAN-Ucrania vs Rusia</a:t>
            </a:r>
          </a:p>
          <a:p>
            <a:r>
              <a:rPr lang="es-MX" sz="4000" dirty="0"/>
              <a:t>El Estado</a:t>
            </a:r>
            <a:r>
              <a:rPr lang="es-MX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207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55B0B-F5F7-FB64-0F87-E09AFEBA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Cambios tecnológicos y límites de la relocalización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BA8B47-619E-02DF-C92B-449751366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67841"/>
            <a:ext cx="9570720" cy="4809374"/>
          </a:xfrm>
        </p:spPr>
        <p:txBody>
          <a:bodyPr>
            <a:normAutofit fontScale="92500" lnSpcReduction="10000"/>
          </a:bodyPr>
          <a:lstStyle/>
          <a:p>
            <a:r>
              <a:rPr lang="es-ES" sz="3600" dirty="0"/>
              <a:t>Los cambios tecnológicos se centra en la producción de procesadores, robots industriales, autos eléctricos y energías renovables.</a:t>
            </a:r>
          </a:p>
          <a:p>
            <a:r>
              <a:rPr lang="es-ES" sz="3600" dirty="0"/>
              <a:t>Esta situación ha hecho una nueva disputa por las innovaciones y las materias primas para las tecnologías verdes. Que, bajo el patrón de deslocalización y ahorro de costos, y sobre todo, la disposición geográfica de los recursos. Limitan la relocalización de las empresas de punta.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14360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7D944EC-058F-44C3-B6FC-83F56CC52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E087B0-F20B-4238-8025-64B95BF53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767D062-773A-4828-8C2A-964BD7796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3158E9-E640-8C4D-9117-84BC8B7F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s-MX" sz="1900" dirty="0">
                <a:solidFill>
                  <a:schemeClr val="accent1"/>
                </a:solidFill>
              </a:rPr>
              <a:t>Limites en el comercio mundial.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9208BE-6B1B-3B3A-8556-D78EC1E22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262" y="922104"/>
            <a:ext cx="7143577" cy="5619853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AF72A8-A07C-8C0B-A59A-C70D8607F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rgbClr val="FFFFFF"/>
                </a:solidFill>
              </a:rPr>
              <a:t>La sobreproducción en cualquier país del G20 implica un consumo global.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A668F5-94D4-0E4F-F196-77111A6D8391}"/>
              </a:ext>
            </a:extLst>
          </p:cNvPr>
          <p:cNvSpPr txBox="1"/>
          <p:nvPr/>
        </p:nvSpPr>
        <p:spPr>
          <a:xfrm>
            <a:off x="283464" y="102322"/>
            <a:ext cx="741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Cuadro 3.</a:t>
            </a: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G20: Tasa de crecimiento promedio del comercio exterior para periodos seleccionados y participación en el comercio exterior 1990-2023.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3E1CF9-7E62-009C-A642-65E1D221C333}"/>
              </a:ext>
            </a:extLst>
          </p:cNvPr>
          <p:cNvSpPr txBox="1"/>
          <p:nvPr/>
        </p:nvSpPr>
        <p:spPr>
          <a:xfrm>
            <a:off x="1250875" y="6551362"/>
            <a:ext cx="92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Fuente: Banco Mundial.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197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6E297DD-7E18-1EF6-5435-32186E9E7E4B}"/>
              </a:ext>
            </a:extLst>
          </p:cNvPr>
          <p:cNvGrpSpPr/>
          <p:nvPr/>
        </p:nvGrpSpPr>
        <p:grpSpPr>
          <a:xfrm>
            <a:off x="3330142" y="1360425"/>
            <a:ext cx="8861858" cy="4843667"/>
            <a:chOff x="579120" y="548640"/>
            <a:chExt cx="11379200" cy="5953760"/>
          </a:xfrm>
        </p:grpSpPr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46A2D5EA-EB47-571F-F39E-7FB4FC1BE2E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79120" y="548640"/>
            <a:ext cx="11379200" cy="59537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482C8F44-8477-4D4C-5090-79D3E54DCB1F}"/>
                </a:ext>
              </a:extLst>
            </p:cNvPr>
            <p:cNvCxnSpPr/>
            <p:nvPr/>
          </p:nvCxnSpPr>
          <p:spPr>
            <a:xfrm flipV="1">
              <a:off x="4429760" y="3007360"/>
              <a:ext cx="0" cy="285496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927DFDA8-00D8-0034-CB81-5066780F6924}"/>
                </a:ext>
              </a:extLst>
            </p:cNvPr>
            <p:cNvCxnSpPr/>
            <p:nvPr/>
          </p:nvCxnSpPr>
          <p:spPr>
            <a:xfrm flipV="1">
              <a:off x="6014720" y="3007360"/>
              <a:ext cx="0" cy="285496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C37D8BB8-835A-D1A2-3F1E-274AD542E3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0480" y="2611120"/>
              <a:ext cx="0" cy="325120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8FFC85D4-DBAC-C5E0-B17F-3736082CC6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5280" y="1910080"/>
              <a:ext cx="0" cy="395224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710C08B-29DC-8ADF-0E47-E7EF029D4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5021" y="3695700"/>
              <a:ext cx="807720" cy="3810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A87D279F-F44A-15D5-56BA-4D9733406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9962" y="4236720"/>
              <a:ext cx="807720" cy="38100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1B560E0-41B5-7B7F-2ACE-D7753AC20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4020" y="2626360"/>
              <a:ext cx="807720" cy="3810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D04A9E7D-C20A-9FCF-6273-77E2A8BBC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0381" y="1998980"/>
              <a:ext cx="807720" cy="381000"/>
            </a:xfrm>
            <a:prstGeom prst="rect">
              <a:avLst/>
            </a:prstGeom>
          </p:spPr>
        </p:pic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2C466FDA-E535-CAF6-A973-EDBFF08894B4}"/>
              </a:ext>
            </a:extLst>
          </p:cNvPr>
          <p:cNvSpPr txBox="1">
            <a:spLocks/>
          </p:cNvSpPr>
          <p:nvPr/>
        </p:nvSpPr>
        <p:spPr>
          <a:xfrm>
            <a:off x="586274" y="239839"/>
            <a:ext cx="10515600" cy="922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tx1"/>
                </a:solidFill>
              </a:rPr>
              <a:t>Estancamiento del comercio mundial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C908523A-F0F2-0F62-7BA0-5FE0223AD638}"/>
              </a:ext>
            </a:extLst>
          </p:cNvPr>
          <p:cNvSpPr txBox="1">
            <a:spLocks/>
          </p:cNvSpPr>
          <p:nvPr/>
        </p:nvSpPr>
        <p:spPr>
          <a:xfrm>
            <a:off x="666851" y="1014965"/>
            <a:ext cx="2813301" cy="48280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dirty="0"/>
              <a:t>El comercio exterior comienza a dar signos de agotamiento. El crecimiento del comercio exterior entre 2010 a 2022, ha sido el más bajo en los últimos 30 años.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B3F8A9-1752-3D98-805E-6CFBD47D9776}"/>
              </a:ext>
            </a:extLst>
          </p:cNvPr>
          <p:cNvSpPr txBox="1"/>
          <p:nvPr/>
        </p:nvSpPr>
        <p:spPr>
          <a:xfrm>
            <a:off x="3816220" y="6114739"/>
            <a:ext cx="275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Fuente: Banco Mundial</a:t>
            </a:r>
          </a:p>
        </p:txBody>
      </p:sp>
    </p:spTree>
    <p:extLst>
      <p:ext uri="{BB962C8B-B14F-4D97-AF65-F5344CB8AC3E}">
        <p14:creationId xmlns:p14="http://schemas.microsoft.com/office/powerpoint/2010/main" val="429343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C12B53A2-F7EE-EE92-7A64-F385E667467E}"/>
              </a:ext>
            </a:extLst>
          </p:cNvPr>
          <p:cNvGrpSpPr/>
          <p:nvPr/>
        </p:nvGrpSpPr>
        <p:grpSpPr>
          <a:xfrm>
            <a:off x="4343400" y="1247775"/>
            <a:ext cx="7400925" cy="5610225"/>
            <a:chOff x="1141119" y="238206"/>
            <a:chExt cx="9909761" cy="6431536"/>
          </a:xfrm>
        </p:grpSpPr>
        <p:graphicFrame>
          <p:nvGraphicFramePr>
            <p:cNvPr id="2" name="Gráfico 1">
              <a:extLst>
                <a:ext uri="{FF2B5EF4-FFF2-40B4-BE49-F238E27FC236}">
                  <a16:creationId xmlns:a16="http://schemas.microsoft.com/office/drawing/2014/main" id="{64C8A589-8EAE-A891-BA06-41E35DD9F70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41119" y="238206"/>
            <a:ext cx="9909761" cy="6431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32A1FEA5-C108-79BA-36D0-8F1C36D748F7}"/>
                </a:ext>
              </a:extLst>
            </p:cNvPr>
            <p:cNvCxnSpPr>
              <a:cxnSpLocks/>
            </p:cNvCxnSpPr>
            <p:nvPr/>
          </p:nvCxnSpPr>
          <p:spPr>
            <a:xfrm>
              <a:off x="9221894" y="965200"/>
              <a:ext cx="0" cy="5302672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EE7ABD99-A502-C9AC-507B-197CCAAD5C6E}"/>
              </a:ext>
            </a:extLst>
          </p:cNvPr>
          <p:cNvSpPr txBox="1">
            <a:spLocks/>
          </p:cNvSpPr>
          <p:nvPr/>
        </p:nvSpPr>
        <p:spPr>
          <a:xfrm>
            <a:off x="1421998" y="14426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Se contrae la rentabilidad de la inversión productiva.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D231D95-50AB-A1FB-D690-89CD563393BA}"/>
              </a:ext>
            </a:extLst>
          </p:cNvPr>
          <p:cNvSpPr txBox="1">
            <a:spLocks/>
          </p:cNvSpPr>
          <p:nvPr/>
        </p:nvSpPr>
        <p:spPr>
          <a:xfrm>
            <a:off x="447675" y="1684241"/>
            <a:ext cx="4219575" cy="49593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dirty="0"/>
              <a:t>Los países del G7, después de la expansión de la </a:t>
            </a:r>
            <a:r>
              <a:rPr lang="es-MX" sz="3200" b="1" dirty="0"/>
              <a:t>tasa interna de retorno </a:t>
            </a:r>
            <a:r>
              <a:rPr lang="es-MX" sz="3200" dirty="0"/>
              <a:t>hasta finales de los años sesenta y su posterior caída hasta 1980. El crecimiento se truncó en 2007-2008. Entre 2009 y 2019 la rentabilidad de la inversión productiva no retoma el crecimiento previo a la crisis de 2007.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2C569B-50DA-5D9A-2AAE-57CBB9C286AD}"/>
              </a:ext>
            </a:extLst>
          </p:cNvPr>
          <p:cNvSpPr txBox="1"/>
          <p:nvPr/>
        </p:nvSpPr>
        <p:spPr>
          <a:xfrm>
            <a:off x="1306285" y="6524981"/>
            <a:ext cx="329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Fuente: Penn World Table </a:t>
            </a:r>
            <a:r>
              <a:rPr lang="en-US" sz="1400" dirty="0" err="1"/>
              <a:t>versión</a:t>
            </a:r>
            <a:r>
              <a:rPr lang="en-US" sz="1400" dirty="0"/>
              <a:t> 10.01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706421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622D125E-A44B-7732-C613-96F5E14FAE3D}"/>
              </a:ext>
            </a:extLst>
          </p:cNvPr>
          <p:cNvGrpSpPr/>
          <p:nvPr/>
        </p:nvGrpSpPr>
        <p:grpSpPr>
          <a:xfrm>
            <a:off x="4848345" y="1333360"/>
            <a:ext cx="7054664" cy="5024718"/>
            <a:chOff x="1682609" y="34246"/>
            <a:chExt cx="9343980" cy="6743072"/>
          </a:xfrm>
        </p:grpSpPr>
        <p:graphicFrame>
          <p:nvGraphicFramePr>
            <p:cNvPr id="2" name="Gráfico 1">
              <a:extLst>
                <a:ext uri="{FF2B5EF4-FFF2-40B4-BE49-F238E27FC236}">
                  <a16:creationId xmlns:a16="http://schemas.microsoft.com/office/drawing/2014/main" id="{873BB4C4-2904-A573-5390-6D57F22FB1F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682609" y="34246"/>
            <a:ext cx="9343980" cy="67430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ED9E1C42-0E29-082E-672A-A33847258FDA}"/>
                </a:ext>
              </a:extLst>
            </p:cNvPr>
            <p:cNvCxnSpPr>
              <a:cxnSpLocks/>
            </p:cNvCxnSpPr>
            <p:nvPr/>
          </p:nvCxnSpPr>
          <p:spPr>
            <a:xfrm>
              <a:off x="9221894" y="965200"/>
              <a:ext cx="0" cy="5302672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442FCC8-FFC4-FBBD-F33F-2EBAA0630CE5}"/>
              </a:ext>
            </a:extLst>
          </p:cNvPr>
          <p:cNvSpPr txBox="1">
            <a:spLocks/>
          </p:cNvSpPr>
          <p:nvPr/>
        </p:nvSpPr>
        <p:spPr>
          <a:xfrm>
            <a:off x="732461" y="1333360"/>
            <a:ext cx="4391023" cy="46815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dirty="0"/>
              <a:t>En el mismo periodo, los países de los BRICS mantienen una tendencia a la contracción, pero por niveles por encima del G7. Lo que sugiere que hay mayor rentabilidad en estos países.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8CBA533-62EE-C055-8372-C7D93B579D75}"/>
              </a:ext>
            </a:extLst>
          </p:cNvPr>
          <p:cNvSpPr txBox="1">
            <a:spLocks/>
          </p:cNvSpPr>
          <p:nvPr/>
        </p:nvSpPr>
        <p:spPr>
          <a:xfrm>
            <a:off x="1526170" y="279946"/>
            <a:ext cx="10515600" cy="8781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BRICS en caída, pero en menor rango.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1EFB13-7BF2-2994-8B2F-DBBF86A9DA99}"/>
              </a:ext>
            </a:extLst>
          </p:cNvPr>
          <p:cNvSpPr txBox="1"/>
          <p:nvPr/>
        </p:nvSpPr>
        <p:spPr>
          <a:xfrm>
            <a:off x="2192694" y="6402866"/>
            <a:ext cx="329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Fuente: Penn World Table </a:t>
            </a:r>
            <a:r>
              <a:rPr lang="en-US" sz="1400" dirty="0" err="1"/>
              <a:t>versión</a:t>
            </a:r>
            <a:r>
              <a:rPr lang="en-US" sz="1400" dirty="0"/>
              <a:t> 10.01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305314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BB9D8-81EE-F038-E4A2-AA2BF64C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20" y="121920"/>
            <a:ext cx="10789920" cy="1772917"/>
          </a:xfrm>
        </p:spPr>
        <p:txBody>
          <a:bodyPr>
            <a:normAutofit fontScale="90000"/>
          </a:bodyPr>
          <a:lstStyle/>
          <a:p>
            <a:r>
              <a:rPr lang="es-MX" dirty="0"/>
              <a:t>Límites en la acumulación y Acumulación senil (Amin y </a:t>
            </a:r>
            <a:r>
              <a:rPr lang="es-MX" dirty="0" err="1"/>
              <a:t>Beinstein</a:t>
            </a:r>
            <a:r>
              <a:rPr lang="es-MX" dirty="0"/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A65F1-2877-1762-CE6E-08713C70F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1459623"/>
            <a:ext cx="10566400" cy="5015992"/>
          </a:xfrm>
        </p:spPr>
        <p:txBody>
          <a:bodyPr>
            <a:normAutofit/>
          </a:bodyPr>
          <a:lstStyle/>
          <a:p>
            <a:r>
              <a:rPr lang="es-MX" sz="3200" dirty="0"/>
              <a:t>Limites en la rearticulación económica.</a:t>
            </a:r>
          </a:p>
          <a:p>
            <a:r>
              <a:rPr lang="es-MX" sz="3200" dirty="0"/>
              <a:t>Límites en la creación de nuevos centros de especulación sostenibles.</a:t>
            </a:r>
          </a:p>
          <a:p>
            <a:r>
              <a:rPr lang="es-MX" sz="3200" dirty="0"/>
              <a:t>Limites en innovación tecnológica.</a:t>
            </a:r>
          </a:p>
          <a:p>
            <a:r>
              <a:rPr lang="es-MX" sz="3200" dirty="0"/>
              <a:t>Límites ecológicos.</a:t>
            </a:r>
          </a:p>
          <a:p>
            <a:r>
              <a:rPr lang="es-MX" sz="3200" dirty="0"/>
              <a:t>Ruptura del sistema Imperial, el rearme de la UE  y Barbarie.</a:t>
            </a:r>
          </a:p>
          <a:p>
            <a:r>
              <a:rPr lang="es-MX" sz="3200" dirty="0"/>
              <a:t>Expansión de China, pero dependiente a la economía mundial.</a:t>
            </a:r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558234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4384B8E-532B-0B22-BFA7-D6A7397C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652"/>
            <a:ext cx="11772900" cy="804492"/>
          </a:xfrm>
        </p:spPr>
        <p:txBody>
          <a:bodyPr>
            <a:noAutofit/>
          </a:bodyPr>
          <a:lstStyle/>
          <a:p>
            <a:pPr algn="ctr"/>
            <a:r>
              <a:rPr lang="es-MX" sz="4000" dirty="0"/>
              <a:t>Incremento de la Deuda a niveles históricos</a:t>
            </a:r>
          </a:p>
        </p:txBody>
      </p:sp>
      <p:graphicFrame>
        <p:nvGraphicFramePr>
          <p:cNvPr id="15" name="Gráfico 1">
            <a:extLst>
              <a:ext uri="{FF2B5EF4-FFF2-40B4-BE49-F238E27FC236}">
                <a16:creationId xmlns:a16="http://schemas.microsoft.com/office/drawing/2014/main" id="{B869B356-6CD5-628C-BD62-9071357452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5576" y="1152144"/>
          <a:ext cx="9898223" cy="515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B13D264-9AB8-0317-F83B-672A270D1663}"/>
              </a:ext>
            </a:extLst>
          </p:cNvPr>
          <p:cNvSpPr txBox="1"/>
          <p:nvPr/>
        </p:nvSpPr>
        <p:spPr>
          <a:xfrm>
            <a:off x="3816220" y="6213415"/>
            <a:ext cx="275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Fuente: Banco Mundial</a:t>
            </a:r>
          </a:p>
        </p:txBody>
      </p:sp>
    </p:spTree>
    <p:extLst>
      <p:ext uri="{BB962C8B-B14F-4D97-AF65-F5344CB8AC3E}">
        <p14:creationId xmlns:p14="http://schemas.microsoft.com/office/powerpoint/2010/main" val="11013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FF3B1-0EA3-D14C-667D-6A339BC7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6885B3-0F9C-F44A-7663-F7C5AC55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1188720"/>
            <a:ext cx="10495280" cy="4690873"/>
          </a:xfrm>
        </p:spPr>
        <p:txBody>
          <a:bodyPr>
            <a:normAutofit lnSpcReduction="10000"/>
          </a:bodyPr>
          <a:lstStyle/>
          <a:p>
            <a:r>
              <a:rPr lang="es-MX" sz="4000" dirty="0"/>
              <a:t>Multipolaridad y crisis de reproducción del capital.</a:t>
            </a:r>
          </a:p>
          <a:p>
            <a:r>
              <a:rPr lang="es-MX" sz="4000" dirty="0"/>
              <a:t>Imperialismo agresivo .</a:t>
            </a:r>
          </a:p>
          <a:p>
            <a:r>
              <a:rPr lang="es-MX" sz="4000" dirty="0"/>
              <a:t>La importancia de China.</a:t>
            </a:r>
          </a:p>
          <a:p>
            <a:r>
              <a:rPr lang="es-MX" sz="4000" dirty="0"/>
              <a:t>América Latina y México frente al Imperialismo estadounidense, la crisis imperial y la emergencia de China y los BRICS.</a:t>
            </a:r>
          </a:p>
        </p:txBody>
      </p:sp>
    </p:spTree>
    <p:extLst>
      <p:ext uri="{BB962C8B-B14F-4D97-AF65-F5344CB8AC3E}">
        <p14:creationId xmlns:p14="http://schemas.microsoft.com/office/powerpoint/2010/main" val="407217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0B3F8-0F8B-8738-4997-AC01E754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9441"/>
          </a:xfrm>
        </p:spPr>
        <p:txBody>
          <a:bodyPr>
            <a:normAutofit fontScale="90000"/>
          </a:bodyPr>
          <a:lstStyle/>
          <a:p>
            <a:r>
              <a:rPr lang="es-MX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C5B541-8DB1-99D2-8DB9-66D98D1E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08" y="1161827"/>
            <a:ext cx="10994316" cy="5518672"/>
          </a:xfrm>
        </p:spPr>
        <p:txBody>
          <a:bodyPr>
            <a:normAutofit/>
          </a:bodyPr>
          <a:lstStyle/>
          <a:p>
            <a:pPr algn="just"/>
            <a:r>
              <a:rPr lang="es-ES" sz="3200" dirty="0"/>
              <a:t>El presente trabajo se indaga sobre la actual reconfiguración de la economía global en los países del G20, y cómo estos cambios reestructuran las dinámicas de la burguesía transnacional y al orden geopolítico actual. Ante la actual crisis del capitalismo occidental y el ascenso de China junto a los países que conforman los BRICS, el capital occidental(G7+UE) pretende retomar la dinámica de acumulación y mantener el dominio global, frente a esta situación ¿Cuáles son los límites en la acumulación? ¿Cuáles son los cambios geopolíticos que impedirían a occidente remontar el control global?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24077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>
            <a:extLst>
              <a:ext uri="{FF2B5EF4-FFF2-40B4-BE49-F238E27FC236}">
                <a16:creationId xmlns:a16="http://schemas.microsoft.com/office/drawing/2014/main" id="{1CDC3102-15B2-6FC1-65B0-5C142A00EA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281360"/>
            <a:ext cx="12192000" cy="65724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657527-1482-016C-CB1A-A146002F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08" y="73579"/>
            <a:ext cx="11139492" cy="1325563"/>
          </a:xfrm>
        </p:spPr>
        <p:txBody>
          <a:bodyPr>
            <a:normAutofit/>
          </a:bodyPr>
          <a:lstStyle/>
          <a:p>
            <a:r>
              <a:rPr lang="es-MX" sz="3200" dirty="0"/>
              <a:t>Patrón de acumulación(Osorio, 2009) y el papel Estado(A. Gramsci, William I. Robinson).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BB32852-1D2D-99BA-2FED-3DB70257EB42}"/>
              </a:ext>
            </a:extLst>
          </p:cNvPr>
          <p:cNvSpPr txBox="1"/>
          <p:nvPr/>
        </p:nvSpPr>
        <p:spPr>
          <a:xfrm>
            <a:off x="7926714" y="909816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18"/>
              </a:rPr>
              <a:t>_ _ _ _</a:t>
            </a:r>
            <a:endParaRPr lang="es-MX" dirty="0">
              <a:latin typeface="18"/>
            </a:endParaRP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7FA7425C-ED29-B953-A7C8-38487AB61E66}"/>
              </a:ext>
            </a:extLst>
          </p:cNvPr>
          <p:cNvGrpSpPr/>
          <p:nvPr/>
        </p:nvGrpSpPr>
        <p:grpSpPr>
          <a:xfrm>
            <a:off x="640080" y="1064091"/>
            <a:ext cx="10674672" cy="1892935"/>
            <a:chOff x="640080" y="1510665"/>
            <a:chExt cx="10674672" cy="1892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8E5A3E49-BAA0-7C7F-3A8F-2AE689BC4E78}"/>
                    </a:ext>
                  </a:extLst>
                </p:cNvPr>
                <p:cNvSpPr txBox="1"/>
                <p:nvPr/>
              </p:nvSpPr>
              <p:spPr>
                <a:xfrm>
                  <a:off x="640080" y="1971040"/>
                  <a:ext cx="833120" cy="7661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MX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4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s-MX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s-MX" sz="1100" dirty="0">
                    <a:latin typeface="18"/>
                  </a:endParaRPr>
                </a:p>
              </p:txBody>
            </p:sp>
          </mc:Choice>
          <mc:Fallback xmlns="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8E5A3E49-BAA0-7C7F-3A8F-2AE689BC4E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" y="1971040"/>
                  <a:ext cx="833120" cy="7661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3E22D433-BBD5-85B6-69E8-B558F452CD8A}"/>
                    </a:ext>
                  </a:extLst>
                </p:cNvPr>
                <p:cNvSpPr txBox="1"/>
                <p:nvPr/>
              </p:nvSpPr>
              <p:spPr>
                <a:xfrm>
                  <a:off x="1450340" y="1998195"/>
                  <a:ext cx="8331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MX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3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s-MX" sz="3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s-MX" sz="3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MX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s-MX" sz="1100" dirty="0">
                    <a:latin typeface="18"/>
                  </a:endParaRPr>
                </a:p>
              </p:txBody>
            </p:sp>
          </mc:Choice>
          <mc:Fallback xmlns="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3E22D433-BBD5-85B6-69E8-B558F452CD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340" y="1998195"/>
                  <a:ext cx="833120" cy="646331"/>
                </a:xfrm>
                <a:prstGeom prst="rect">
                  <a:avLst/>
                </a:prstGeom>
                <a:blipFill>
                  <a:blip r:embed="rId4"/>
                  <a:stretch>
                    <a:fillRect r="-24818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08267DD-19D6-934F-C2D7-9F8D86513C2B}"/>
                </a:ext>
              </a:extLst>
            </p:cNvPr>
            <p:cNvSpPr txBox="1"/>
            <p:nvPr/>
          </p:nvSpPr>
          <p:spPr>
            <a:xfrm>
              <a:off x="2595880" y="1971040"/>
              <a:ext cx="416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18"/>
                </a:rPr>
                <a:t>-</a:t>
              </a:r>
              <a:endParaRPr lang="es-MX" dirty="0">
                <a:latin typeface="18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B78B3A0-DEEA-764C-97B5-0C203766AACD}"/>
                </a:ext>
              </a:extLst>
            </p:cNvPr>
            <p:cNvSpPr txBox="1"/>
            <p:nvPr/>
          </p:nvSpPr>
          <p:spPr>
            <a:xfrm>
              <a:off x="1242060" y="1971040"/>
              <a:ext cx="416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18"/>
                </a:rPr>
                <a:t>-</a:t>
              </a:r>
              <a:endParaRPr lang="es-MX" dirty="0">
                <a:latin typeface="1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EA213266-530B-26F2-22DC-A8A8A62ADBAC}"/>
                    </a:ext>
                  </a:extLst>
                </p:cNvPr>
                <p:cNvSpPr txBox="1"/>
                <p:nvPr/>
              </p:nvSpPr>
              <p:spPr>
                <a:xfrm>
                  <a:off x="2827020" y="1971040"/>
                  <a:ext cx="833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s-MX" sz="1100" dirty="0">
                    <a:latin typeface="18"/>
                  </a:endParaRPr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EA213266-530B-26F2-22DC-A8A8A62AD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020" y="1971040"/>
                  <a:ext cx="833120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Abrir llave 8">
              <a:extLst>
                <a:ext uri="{FF2B5EF4-FFF2-40B4-BE49-F238E27FC236}">
                  <a16:creationId xmlns:a16="http://schemas.microsoft.com/office/drawing/2014/main" id="{7240318B-9AAD-91D2-D510-A03EF3C35487}"/>
                </a:ext>
              </a:extLst>
            </p:cNvPr>
            <p:cNvSpPr/>
            <p:nvPr/>
          </p:nvSpPr>
          <p:spPr>
            <a:xfrm>
              <a:off x="3474720" y="1595299"/>
              <a:ext cx="396240" cy="1498600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sz="1600" dirty="0">
                <a:latin typeface="1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55F88D92-1E21-0022-1B2F-3479D18A7042}"/>
                    </a:ext>
                  </a:extLst>
                </p:cNvPr>
                <p:cNvSpPr txBox="1"/>
                <p:nvPr/>
              </p:nvSpPr>
              <p:spPr>
                <a:xfrm>
                  <a:off x="3870960" y="1510665"/>
                  <a:ext cx="833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sz="4000" b="0" i="1" smtClean="0">
                            <a:latin typeface="Cambria Math" panose="02040503050406030204" pitchFamily="18" charset="0"/>
                          </a:rPr>
                          <m:t>𝑓𝑡</m:t>
                        </m:r>
                      </m:oMath>
                    </m:oMathPara>
                  </a14:m>
                  <a:endParaRPr lang="es-MX" sz="1100" dirty="0">
                    <a:latin typeface="18"/>
                  </a:endParaRPr>
                </a:p>
              </p:txBody>
            </p:sp>
          </mc:Choice>
          <mc:Fallback xmlns="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55F88D92-1E21-0022-1B2F-3479D18A7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960" y="1510665"/>
                  <a:ext cx="833120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B62B7037-DA7E-433E-14D1-6EC859A66875}"/>
                    </a:ext>
                  </a:extLst>
                </p:cNvPr>
                <p:cNvSpPr txBox="1"/>
                <p:nvPr/>
              </p:nvSpPr>
              <p:spPr>
                <a:xfrm>
                  <a:off x="3822700" y="2486639"/>
                  <a:ext cx="833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MX" sz="4000" b="0" i="0" smtClean="0">
                            <a:latin typeface="Cambria Math" panose="02040503050406030204" pitchFamily="18" charset="0"/>
                          </a:rPr>
                          <m:t>mp</m:t>
                        </m:r>
                      </m:oMath>
                    </m:oMathPara>
                  </a14:m>
                  <a:endParaRPr lang="es-MX" sz="1100" dirty="0">
                    <a:latin typeface="18"/>
                  </a:endParaRPr>
                </a:p>
              </p:txBody>
            </p:sp>
          </mc:Choice>
          <mc:Fallback xmlns="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B62B7037-DA7E-433E-14D1-6EC859A668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2700" y="2486639"/>
                  <a:ext cx="833120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FC915FC-71A0-1C3D-E4E4-D94C12CE91E0}"/>
                </a:ext>
              </a:extLst>
            </p:cNvPr>
            <p:cNvSpPr txBox="1"/>
            <p:nvPr/>
          </p:nvSpPr>
          <p:spPr>
            <a:xfrm>
              <a:off x="4544060" y="2036265"/>
              <a:ext cx="416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dirty="0">
                  <a:latin typeface="18"/>
                </a:rPr>
                <a:t>…</a:t>
              </a:r>
              <a:endParaRPr lang="es-MX" sz="1600" dirty="0">
                <a:latin typeface="1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DC505326-D006-06F0-62D0-C227566B7C2F}"/>
                    </a:ext>
                  </a:extLst>
                </p:cNvPr>
                <p:cNvSpPr txBox="1"/>
                <p:nvPr/>
              </p:nvSpPr>
              <p:spPr>
                <a:xfrm>
                  <a:off x="4912360" y="1903602"/>
                  <a:ext cx="833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sz="4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s-MX" sz="1100" dirty="0">
                    <a:latin typeface="18"/>
                  </a:endParaRPr>
                </a:p>
              </p:txBody>
            </p:sp>
          </mc:Choice>
          <mc:Fallback xmlns="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DC505326-D006-06F0-62D0-C227566B7C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2360" y="1903602"/>
                  <a:ext cx="833120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3DFF719-3CBC-AFDE-9F99-1A46CF148F29}"/>
                </a:ext>
              </a:extLst>
            </p:cNvPr>
            <p:cNvSpPr txBox="1"/>
            <p:nvPr/>
          </p:nvSpPr>
          <p:spPr>
            <a:xfrm>
              <a:off x="5615940" y="2037204"/>
              <a:ext cx="416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dirty="0">
                  <a:latin typeface="18"/>
                </a:rPr>
                <a:t>…</a:t>
              </a:r>
              <a:endParaRPr lang="es-MX" sz="1600" dirty="0">
                <a:latin typeface="1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DCD6F077-204A-7DF4-A381-5721DEDDA29C}"/>
                    </a:ext>
                  </a:extLst>
                </p:cNvPr>
                <p:cNvSpPr txBox="1"/>
                <p:nvPr/>
              </p:nvSpPr>
              <p:spPr>
                <a:xfrm>
                  <a:off x="5915660" y="2032000"/>
                  <a:ext cx="833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s-MX" sz="1100" dirty="0">
                    <a:latin typeface="18"/>
                  </a:endParaRPr>
                </a:p>
              </p:txBody>
            </p:sp>
          </mc:Choice>
          <mc:Fallback xmlns="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DCD6F077-204A-7DF4-A381-5721DEDDA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660" y="2032000"/>
                  <a:ext cx="833120" cy="7078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C954DE49-7340-E714-3662-4A280D6702E8}"/>
                    </a:ext>
                  </a:extLst>
                </p:cNvPr>
                <p:cNvSpPr txBox="1"/>
                <p:nvPr/>
              </p:nvSpPr>
              <p:spPr>
                <a:xfrm>
                  <a:off x="6959600" y="1571625"/>
                  <a:ext cx="833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s-MX" sz="1100" dirty="0">
                    <a:latin typeface="18"/>
                  </a:endParaRPr>
                </a:p>
              </p:txBody>
            </p:sp>
          </mc:Choice>
          <mc:Fallback xmlns=""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C954DE49-7340-E714-3662-4A280D6702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9600" y="1571625"/>
                  <a:ext cx="833120" cy="7078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>
                  <a:extLst>
                    <a:ext uri="{FF2B5EF4-FFF2-40B4-BE49-F238E27FC236}">
                      <a16:creationId xmlns:a16="http://schemas.microsoft.com/office/drawing/2014/main" id="{99DC3C1C-F957-A1E8-04C5-1810DF1F032B}"/>
                    </a:ext>
                  </a:extLst>
                </p:cNvPr>
                <p:cNvSpPr txBox="1"/>
                <p:nvPr/>
              </p:nvSpPr>
              <p:spPr>
                <a:xfrm>
                  <a:off x="6911340" y="2547599"/>
                  <a:ext cx="833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MX" sz="4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s-MX" sz="1100" dirty="0">
                    <a:latin typeface="18"/>
                  </a:endParaRPr>
                </a:p>
              </p:txBody>
            </p:sp>
          </mc:Choice>
          <mc:Fallback xmlns="">
            <p:sp>
              <p:nvSpPr>
                <p:cNvPr id="19" name="CuadroTexto 18">
                  <a:extLst>
                    <a:ext uri="{FF2B5EF4-FFF2-40B4-BE49-F238E27FC236}">
                      <a16:creationId xmlns:a16="http://schemas.microsoft.com/office/drawing/2014/main" id="{99DC3C1C-F957-A1E8-04C5-1810DF1F03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1340" y="2547599"/>
                  <a:ext cx="833120" cy="70788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89F6F0A-9A05-5581-3E88-CD06BEF3943A}"/>
                </a:ext>
              </a:extLst>
            </p:cNvPr>
            <p:cNvSpPr txBox="1"/>
            <p:nvPr/>
          </p:nvSpPr>
          <p:spPr>
            <a:xfrm>
              <a:off x="7027706" y="2001817"/>
              <a:ext cx="416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dirty="0">
                  <a:latin typeface="18"/>
                </a:rPr>
                <a:t>+</a:t>
              </a:r>
              <a:endParaRPr lang="es-MX" sz="1600" dirty="0">
                <a:latin typeface="18"/>
              </a:endParaRPr>
            </a:p>
          </p:txBody>
        </p:sp>
        <p:sp>
          <p:nvSpPr>
            <p:cNvPr id="22" name="Abrir corchete 21">
              <a:extLst>
                <a:ext uri="{FF2B5EF4-FFF2-40B4-BE49-F238E27FC236}">
                  <a16:creationId xmlns:a16="http://schemas.microsoft.com/office/drawing/2014/main" id="{8811F9D4-6658-560F-CA2D-2211AC0712CF}"/>
                </a:ext>
              </a:extLst>
            </p:cNvPr>
            <p:cNvSpPr/>
            <p:nvPr/>
          </p:nvSpPr>
          <p:spPr>
            <a:xfrm>
              <a:off x="6959600" y="1571625"/>
              <a:ext cx="184946" cy="1831975"/>
            </a:xfrm>
            <a:prstGeom prst="leftBracke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3" name="Abrir corchete 22">
              <a:extLst>
                <a:ext uri="{FF2B5EF4-FFF2-40B4-BE49-F238E27FC236}">
                  <a16:creationId xmlns:a16="http://schemas.microsoft.com/office/drawing/2014/main" id="{2B866AB3-5C0C-9FC6-03A1-4CC3A60D6133}"/>
                </a:ext>
              </a:extLst>
            </p:cNvPr>
            <p:cNvSpPr/>
            <p:nvPr/>
          </p:nvSpPr>
          <p:spPr>
            <a:xfrm rot="10800000">
              <a:off x="7538720" y="1570651"/>
              <a:ext cx="165100" cy="1831975"/>
            </a:xfrm>
            <a:prstGeom prst="leftBracke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14001F70-92AE-DAF8-91E5-6067EEF603D7}"/>
                </a:ext>
              </a:extLst>
            </p:cNvPr>
            <p:cNvSpPr txBox="1"/>
            <p:nvPr/>
          </p:nvSpPr>
          <p:spPr>
            <a:xfrm>
              <a:off x="7942580" y="2415342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18"/>
                </a:rPr>
                <a:t>_ _ _ _</a:t>
              </a:r>
              <a:endParaRPr lang="es-MX" dirty="0">
                <a:latin typeface="1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2B84E3C7-43CC-F7E3-CBE8-5D92705E6BDC}"/>
                    </a:ext>
                  </a:extLst>
                </p:cNvPr>
                <p:cNvSpPr txBox="1"/>
                <p:nvPr/>
              </p:nvSpPr>
              <p:spPr>
                <a:xfrm>
                  <a:off x="9611360" y="1571625"/>
                  <a:ext cx="833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s-MX" sz="1100" dirty="0">
                    <a:latin typeface="18"/>
                  </a:endParaRPr>
                </a:p>
              </p:txBody>
            </p:sp>
          </mc:Choice>
          <mc:Fallback xmlns=""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2B84E3C7-43CC-F7E3-CBE8-5D92705E6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1360" y="1571625"/>
                  <a:ext cx="833120" cy="70788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EDB35F05-2C63-A596-E7F6-02BD88F611A6}"/>
                    </a:ext>
                  </a:extLst>
                </p:cNvPr>
                <p:cNvSpPr txBox="1"/>
                <p:nvPr/>
              </p:nvSpPr>
              <p:spPr>
                <a:xfrm>
                  <a:off x="9563100" y="2547599"/>
                  <a:ext cx="833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MX" sz="4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s-MX" sz="1100" dirty="0">
                    <a:latin typeface="18"/>
                  </a:endParaRPr>
                </a:p>
              </p:txBody>
            </p:sp>
          </mc:Choice>
          <mc:Fallback xmlns="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EDB35F05-2C63-A596-E7F6-02BD88F611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3100" y="2547599"/>
                  <a:ext cx="83312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F01AFF09-5732-CC8E-FA4A-6B656F819483}"/>
                </a:ext>
              </a:extLst>
            </p:cNvPr>
            <p:cNvSpPr txBox="1"/>
            <p:nvPr/>
          </p:nvSpPr>
          <p:spPr>
            <a:xfrm>
              <a:off x="9679466" y="2001817"/>
              <a:ext cx="416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dirty="0">
                  <a:latin typeface="18"/>
                </a:rPr>
                <a:t>+</a:t>
              </a:r>
              <a:endParaRPr lang="es-MX" sz="1600" dirty="0">
                <a:latin typeface="18"/>
              </a:endParaRPr>
            </a:p>
          </p:txBody>
        </p:sp>
        <p:sp>
          <p:nvSpPr>
            <p:cNvPr id="31" name="Abrir corchete 30">
              <a:extLst>
                <a:ext uri="{FF2B5EF4-FFF2-40B4-BE49-F238E27FC236}">
                  <a16:creationId xmlns:a16="http://schemas.microsoft.com/office/drawing/2014/main" id="{B0E0ADC5-98D0-93AE-900A-B9FF7F90FBC5}"/>
                </a:ext>
              </a:extLst>
            </p:cNvPr>
            <p:cNvSpPr/>
            <p:nvPr/>
          </p:nvSpPr>
          <p:spPr>
            <a:xfrm>
              <a:off x="9611360" y="1571625"/>
              <a:ext cx="184946" cy="1831975"/>
            </a:xfrm>
            <a:prstGeom prst="leftBracke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2" name="Abrir corchete 31">
              <a:extLst>
                <a:ext uri="{FF2B5EF4-FFF2-40B4-BE49-F238E27FC236}">
                  <a16:creationId xmlns:a16="http://schemas.microsoft.com/office/drawing/2014/main" id="{E4E6CAB0-E35F-CFB1-C8E8-0CE632268D86}"/>
                </a:ext>
              </a:extLst>
            </p:cNvPr>
            <p:cNvSpPr/>
            <p:nvPr/>
          </p:nvSpPr>
          <p:spPr>
            <a:xfrm rot="10800000">
              <a:off x="10190480" y="1570651"/>
              <a:ext cx="165100" cy="1831975"/>
            </a:xfrm>
            <a:prstGeom prst="leftBracke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2D38B0AF-8E8C-151A-7A57-6740EF01FF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6851" y="2484075"/>
              <a:ext cx="454660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uadroTexto 35">
                  <a:extLst>
                    <a:ext uri="{FF2B5EF4-FFF2-40B4-BE49-F238E27FC236}">
                      <a16:creationId xmlns:a16="http://schemas.microsoft.com/office/drawing/2014/main" id="{F9C161A2-B5D9-033E-A135-ADD3F7554ED9}"/>
                    </a:ext>
                  </a:extLst>
                </p:cNvPr>
                <p:cNvSpPr txBox="1"/>
                <p:nvPr/>
              </p:nvSpPr>
              <p:spPr>
                <a:xfrm>
                  <a:off x="8295792" y="2086362"/>
                  <a:ext cx="833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MX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4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s-MX" sz="40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es-MX" sz="4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s-MX" sz="4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MX" sz="4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s-MX" sz="1100" dirty="0">
                    <a:latin typeface="18"/>
                  </a:endParaRPr>
                </a:p>
              </p:txBody>
            </p:sp>
          </mc:Choice>
          <mc:Fallback xmlns="">
            <p:sp>
              <p:nvSpPr>
                <p:cNvPr id="36" name="CuadroTexto 35">
                  <a:extLst>
                    <a:ext uri="{FF2B5EF4-FFF2-40B4-BE49-F238E27FC236}">
                      <a16:creationId xmlns:a16="http://schemas.microsoft.com/office/drawing/2014/main" id="{F9C161A2-B5D9-033E-A135-ADD3F7554E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5792" y="2086362"/>
                  <a:ext cx="833120" cy="707886"/>
                </a:xfrm>
                <a:prstGeom prst="rect">
                  <a:avLst/>
                </a:prstGeom>
                <a:blipFill>
                  <a:blip r:embed="rId14"/>
                  <a:stretch>
                    <a:fillRect r="-59124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CuadroTexto 38">
                  <a:extLst>
                    <a:ext uri="{FF2B5EF4-FFF2-40B4-BE49-F238E27FC236}">
                      <a16:creationId xmlns:a16="http://schemas.microsoft.com/office/drawing/2014/main" id="{CE8E3D0F-4A08-FD16-B3CB-7E6477835B9A}"/>
                    </a:ext>
                  </a:extLst>
                </p:cNvPr>
                <p:cNvSpPr txBox="1"/>
                <p:nvPr/>
              </p:nvSpPr>
              <p:spPr>
                <a:xfrm>
                  <a:off x="10481632" y="2100989"/>
                  <a:ext cx="833120" cy="7661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8163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MX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4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s-MX" sz="40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  <m:r>
                              <a:rPr lang="es-MX" sz="40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es-MX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s-MX" sz="1100" dirty="0">
                    <a:latin typeface="18"/>
                  </a:endParaRPr>
                </a:p>
              </p:txBody>
            </p:sp>
          </mc:Choice>
          <mc:Fallback>
            <p:sp>
              <p:nvSpPr>
                <p:cNvPr id="39" name="CuadroTexto 38">
                  <a:extLst>
                    <a:ext uri="{FF2B5EF4-FFF2-40B4-BE49-F238E27FC236}">
                      <a16:creationId xmlns:a16="http://schemas.microsoft.com/office/drawing/2014/main" id="{CE8E3D0F-4A08-FD16-B3CB-7E6477835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1632" y="2100989"/>
                  <a:ext cx="833120" cy="766172"/>
                </a:xfrm>
                <a:prstGeom prst="rect">
                  <a:avLst/>
                </a:prstGeom>
                <a:blipFill>
                  <a:blip r:embed="rId15"/>
                  <a:stretch>
                    <a:fillRect r="-10219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879BD7F0-2C4C-F8BC-BEA5-10C8AD3E91EE}"/>
                </a:ext>
              </a:extLst>
            </p:cNvPr>
            <p:cNvSpPr txBox="1"/>
            <p:nvPr/>
          </p:nvSpPr>
          <p:spPr>
            <a:xfrm>
              <a:off x="10344472" y="2061399"/>
              <a:ext cx="416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latin typeface="18"/>
                </a:rPr>
                <a:t>-</a:t>
              </a:r>
              <a:endParaRPr lang="es-MX" dirty="0">
                <a:latin typeface="1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0ECC09D4-DB0A-29E6-4033-64B6DDC8A460}"/>
                  </a:ext>
                </a:extLst>
              </p:cNvPr>
              <p:cNvSpPr txBox="1"/>
              <p:nvPr/>
            </p:nvSpPr>
            <p:spPr>
              <a:xfrm>
                <a:off x="5223300" y="5361360"/>
                <a:ext cx="8331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4000" b="1" i="1" smtClean="0">
                          <a:latin typeface="Cambria Math" panose="02040503050406030204" pitchFamily="18" charset="0"/>
                        </a:rPr>
                        <m:t>𝑬𝒔𝒕𝒂𝒅𝒐</m:t>
                      </m:r>
                    </m:oMath>
                  </m:oMathPara>
                </a14:m>
                <a:endParaRPr lang="es-MX" sz="1100" b="1" dirty="0">
                  <a:latin typeface="18"/>
                </a:endParaRPr>
              </a:p>
            </p:txBody>
          </p:sp>
        </mc:Choice>
        <mc:Fallback xmlns="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0ECC09D4-DB0A-29E6-4033-64B6DDC8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300" y="5361360"/>
                <a:ext cx="833120" cy="707886"/>
              </a:xfrm>
              <a:prstGeom prst="rect">
                <a:avLst/>
              </a:prstGeom>
              <a:blipFill>
                <a:blip r:embed="rId16"/>
                <a:stretch>
                  <a:fillRect r="-11532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uadroTexto 44">
            <a:extLst>
              <a:ext uri="{FF2B5EF4-FFF2-40B4-BE49-F238E27FC236}">
                <a16:creationId xmlns:a16="http://schemas.microsoft.com/office/drawing/2014/main" id="{4B6ACFE4-3871-2BBF-EA84-F8616F37DDFB}"/>
              </a:ext>
            </a:extLst>
          </p:cNvPr>
          <p:cNvSpPr txBox="1"/>
          <p:nvPr/>
        </p:nvSpPr>
        <p:spPr>
          <a:xfrm>
            <a:off x="1450340" y="2376767"/>
            <a:ext cx="9729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800" dirty="0">
              <a:latin typeface="18"/>
            </a:endParaRP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18"/>
              </a:rPr>
              <a:t>Flujo de la acumulación y producción del capitalismo mundial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18"/>
              </a:rPr>
              <a:t>Capitalismo de los países del centro con la periferia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18"/>
              </a:rPr>
              <a:t>Distintos sectores y ramas de la economía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18"/>
              </a:rPr>
              <a:t>Clases y sectores sociales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18"/>
              </a:rPr>
              <a:t>Reproducción económica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18"/>
              </a:rPr>
              <a:t>Imperialismo</a:t>
            </a:r>
          </a:p>
          <a:p>
            <a:endParaRPr lang="es-MX" sz="2800" b="1" dirty="0">
              <a:latin typeface="18"/>
            </a:endParaRPr>
          </a:p>
          <a:p>
            <a:endParaRPr lang="es-MX" sz="2800" b="1" dirty="0">
              <a:latin typeface="18"/>
            </a:endParaRPr>
          </a:p>
        </p:txBody>
      </p:sp>
      <p:sp>
        <p:nvSpPr>
          <p:cNvPr id="51" name="Flecha: curvada hacia abajo 50">
            <a:extLst>
              <a:ext uri="{FF2B5EF4-FFF2-40B4-BE49-F238E27FC236}">
                <a16:creationId xmlns:a16="http://schemas.microsoft.com/office/drawing/2014/main" id="{9F3A758A-DD88-3D87-A1BF-EDCD1B336620}"/>
              </a:ext>
            </a:extLst>
          </p:cNvPr>
          <p:cNvSpPr/>
          <p:nvPr/>
        </p:nvSpPr>
        <p:spPr>
          <a:xfrm rot="13924550">
            <a:off x="-284121" y="4293734"/>
            <a:ext cx="4809714" cy="1617379"/>
          </a:xfrm>
          <a:prstGeom prst="curved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2" name="Flecha: curvada hacia abajo 51">
            <a:extLst>
              <a:ext uri="{FF2B5EF4-FFF2-40B4-BE49-F238E27FC236}">
                <a16:creationId xmlns:a16="http://schemas.microsoft.com/office/drawing/2014/main" id="{F066F62A-ACF6-29B4-3691-953BB83B0C55}"/>
              </a:ext>
            </a:extLst>
          </p:cNvPr>
          <p:cNvSpPr/>
          <p:nvPr/>
        </p:nvSpPr>
        <p:spPr>
          <a:xfrm rot="8031493">
            <a:off x="7720644" y="4387212"/>
            <a:ext cx="4809714" cy="1617379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B380818-21B4-62CC-D76A-75B678EA9E35}"/>
              </a:ext>
            </a:extLst>
          </p:cNvPr>
          <p:cNvSpPr txBox="1"/>
          <p:nvPr/>
        </p:nvSpPr>
        <p:spPr>
          <a:xfrm>
            <a:off x="4153414" y="5931714"/>
            <a:ext cx="3970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</a:p>
          <a:p>
            <a:pPr algn="ctr"/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Visión del Economista</a:t>
            </a:r>
          </a:p>
        </p:txBody>
      </p:sp>
    </p:spTree>
    <p:extLst>
      <p:ext uri="{BB962C8B-B14F-4D97-AF65-F5344CB8AC3E}">
        <p14:creationId xmlns:p14="http://schemas.microsoft.com/office/powerpoint/2010/main" val="263909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1B2FEE-A630-0E8B-53AE-8215BC31A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754" y="42204"/>
            <a:ext cx="10592492" cy="1672813"/>
          </a:xfrm>
        </p:spPr>
        <p:txBody>
          <a:bodyPr>
            <a:normAutofit fontScale="92500" lnSpcReduction="10000"/>
          </a:bodyPr>
          <a:lstStyle/>
          <a:p>
            <a:r>
              <a:rPr lang="es-ES" sz="2600" dirty="0"/>
              <a:t>La acumulación deslocalización productiva subordinada al capital financiero llegó a sus límites (que no fue su fin) con la crisis de 2008-2012, demostró sus limitaciones para su continuidad, tal como estaba entre 2012-2016 e inició su atropellada reconfiguración de 2016 a la actualidad. </a:t>
            </a:r>
          </a:p>
          <a:p>
            <a:endParaRPr lang="es-ES" dirty="0"/>
          </a:p>
          <a:p>
            <a:endParaRPr lang="es-MX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7D82A0A-1D3D-32DA-5CB0-973B7C1358C4}"/>
              </a:ext>
            </a:extLst>
          </p:cNvPr>
          <p:cNvGrpSpPr/>
          <p:nvPr/>
        </p:nvGrpSpPr>
        <p:grpSpPr>
          <a:xfrm>
            <a:off x="1114219" y="2199894"/>
            <a:ext cx="10398351" cy="4351468"/>
            <a:chOff x="704737" y="967940"/>
            <a:chExt cx="11103030" cy="5069178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EC8F475-F009-E3A9-8F7F-0EE57B341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4737" y="967940"/>
              <a:ext cx="11103030" cy="5069178"/>
            </a:xfrm>
            <a:prstGeom prst="rect">
              <a:avLst/>
            </a:prstGeom>
          </p:spPr>
        </p:pic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7348F45-D9D9-BF31-9E1A-100389660E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7231" y="1391920"/>
              <a:ext cx="0" cy="4165600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FDCD99B-DA46-3F76-84E8-480816617F7C}"/>
                </a:ext>
              </a:extLst>
            </p:cNvPr>
            <p:cNvSpPr txBox="1"/>
            <p:nvPr/>
          </p:nvSpPr>
          <p:spPr>
            <a:xfrm>
              <a:off x="8544561" y="967940"/>
              <a:ext cx="995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Crisis de 2008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4E4BAD-6AF0-9645-0B95-76B48A5CAFBE}"/>
              </a:ext>
            </a:extLst>
          </p:cNvPr>
          <p:cNvSpPr txBox="1"/>
          <p:nvPr/>
        </p:nvSpPr>
        <p:spPr>
          <a:xfrm>
            <a:off x="1250875" y="6551362"/>
            <a:ext cx="92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Fuente: Banco Mundial y </a:t>
            </a:r>
            <a:r>
              <a:rPr lang="es-MX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Basu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D. et al. (2024). Fuente: Banco Mundial y </a:t>
            </a:r>
            <a:r>
              <a:rPr lang="es-MX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Basu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D. et al. (2024).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56A890-E142-204E-054D-CB1B962901F7}"/>
              </a:ext>
            </a:extLst>
          </p:cNvPr>
          <p:cNvSpPr txBox="1"/>
          <p:nvPr/>
        </p:nvSpPr>
        <p:spPr>
          <a:xfrm>
            <a:off x="2362797" y="1553563"/>
            <a:ext cx="699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Figura 1. Tasa de crecimiento anual (T.C.A.) del PIB mundial y tasa de ganancia de 58 países para el periodo de 1960 a 2023.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72260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25892D8-5B48-0FDB-2519-2CDBC35EABDB}"/>
              </a:ext>
            </a:extLst>
          </p:cNvPr>
          <p:cNvGrpSpPr/>
          <p:nvPr/>
        </p:nvGrpSpPr>
        <p:grpSpPr>
          <a:xfrm>
            <a:off x="1122744" y="416689"/>
            <a:ext cx="10451940" cy="5706319"/>
            <a:chOff x="643467" y="203200"/>
            <a:chExt cx="10905066" cy="6471920"/>
          </a:xfrm>
        </p:grpSpPr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6795737D-0673-5C37-879C-8902C8DEAC2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62915352"/>
                </p:ext>
              </p:extLst>
            </p:nvPr>
          </p:nvGraphicFramePr>
          <p:xfrm>
            <a:off x="643467" y="203200"/>
            <a:ext cx="10905066" cy="6471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AD67B38A-274F-EB09-E97A-33EE4CBACCD2}"/>
                </a:ext>
              </a:extLst>
            </p:cNvPr>
            <p:cNvCxnSpPr>
              <a:cxnSpLocks/>
            </p:cNvCxnSpPr>
            <p:nvPr/>
          </p:nvCxnSpPr>
          <p:spPr>
            <a:xfrm>
              <a:off x="9567334" y="568960"/>
              <a:ext cx="0" cy="5302672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536444A0-6F16-DB85-4826-53CC2112407E}"/>
              </a:ext>
            </a:extLst>
          </p:cNvPr>
          <p:cNvSpPr txBox="1"/>
          <p:nvPr/>
        </p:nvSpPr>
        <p:spPr>
          <a:xfrm>
            <a:off x="1030147" y="6441311"/>
            <a:ext cx="329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Fuente: Penn World Table </a:t>
            </a:r>
            <a:r>
              <a:rPr lang="en-US" sz="1400" dirty="0" err="1"/>
              <a:t>versión</a:t>
            </a:r>
            <a:r>
              <a:rPr lang="en-US" sz="1400" dirty="0"/>
              <a:t> 10.01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73396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F2995-E8B1-7A44-F646-39A7E0B5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Figura 2. Total de derivados de acciones OTC vs PIB mundial a precios nominales, y valor porcentual de los derivados respecto al PIB. (1998-2023).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C735BC-16B8-61F3-589D-8C844DDBA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9F5DEF-0DD8-8475-9F2C-5B65DE82C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19" y="1160838"/>
            <a:ext cx="7424962" cy="5843915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2C0F93-76D0-3797-31BF-F824E36B2DFE}"/>
              </a:ext>
            </a:extLst>
          </p:cNvPr>
          <p:cNvSpPr txBox="1"/>
          <p:nvPr/>
        </p:nvSpPr>
        <p:spPr>
          <a:xfrm>
            <a:off x="486136" y="6551362"/>
            <a:ext cx="11705863" cy="881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Fuente: Elaboración propia con datos del Banco Mundial y estadísticas del Banco de pagos internacionales BIS. https://data.bis.org/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4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AF92B-3D1A-1C87-1964-773214E6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reconfiguración urgente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E1550-35BC-D45D-C727-8AB0EBE8B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640" y="1483360"/>
            <a:ext cx="10703238" cy="5114209"/>
          </a:xfrm>
        </p:spPr>
        <p:txBody>
          <a:bodyPr>
            <a:normAutofit/>
          </a:bodyPr>
          <a:lstStyle/>
          <a:p>
            <a:r>
              <a:rPr lang="es-ES" sz="2800" dirty="0"/>
              <a:t>Hacia 2016 el desplazamiento se había acentuado, China había desplazado a los EE.UU. en la participación del PIB mundial por PPA, así también, los países miembros de los BRICS comenzaron a desplazar al resto de los países del G7. </a:t>
            </a:r>
          </a:p>
          <a:p>
            <a:r>
              <a:rPr lang="es-ES" sz="2800" dirty="0"/>
              <a:t>La relevancia del Estado es indudable. En las economías de los BRICS, habían tenido procesos de participación estatal décadas atrás, sobre todo China, Rusia a partir del bloqueo de EE.UU.-UE-OTAN. En el caso de Brasil a partir del progresismo del primer periodo de Lula y posteriormente Dilma. Si bien el Estado nuca se fue, en momento de crisis era importante retomarlo.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9764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13515-DC30-B09D-F1A7-C6E546FB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354" y="94187"/>
            <a:ext cx="10730949" cy="433879"/>
          </a:xfrm>
        </p:spPr>
        <p:txBody>
          <a:bodyPr>
            <a:normAutofit fontScale="90000"/>
          </a:bodyPr>
          <a:lstStyle/>
          <a:p>
            <a:r>
              <a:rPr lang="es-MX" sz="18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Cuadro 1.</a:t>
            </a:r>
            <a:r>
              <a:rPr lang="es-MX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G20 dividido por grupo de países, tasa promedio de crecimiento anual del PIB y PIB per cápita a precios constantes (dólares 2015=100). </a:t>
            </a:r>
            <a:endParaRPr lang="es-MX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825C7B-3004-2EA7-E367-46BE56BCD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09" y="528066"/>
            <a:ext cx="6145772" cy="61101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D80547-8ADD-FCBA-3624-AF357C7E6429}"/>
              </a:ext>
            </a:extLst>
          </p:cNvPr>
          <p:cNvSpPr txBox="1"/>
          <p:nvPr/>
        </p:nvSpPr>
        <p:spPr>
          <a:xfrm>
            <a:off x="1250875" y="6551362"/>
            <a:ext cx="92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Fuente: Banco Mundial y </a:t>
            </a:r>
            <a:r>
              <a:rPr lang="es-MX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Basu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D. et al. (2024). Fuente: Banco Mundial y </a:t>
            </a:r>
            <a:r>
              <a:rPr lang="es-MX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Basu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D. et al. (2024).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100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758A7C15-C2B3-C1B0-470A-B2A43C8E664A}"/>
              </a:ext>
            </a:extLst>
          </p:cNvPr>
          <p:cNvGrpSpPr/>
          <p:nvPr/>
        </p:nvGrpSpPr>
        <p:grpSpPr>
          <a:xfrm>
            <a:off x="264160" y="375920"/>
            <a:ext cx="11531600" cy="6126480"/>
            <a:chOff x="264160" y="375920"/>
            <a:chExt cx="11531600" cy="6126480"/>
          </a:xfrm>
        </p:grpSpPr>
        <p:graphicFrame>
          <p:nvGraphicFramePr>
            <p:cNvPr id="2" name="Gráfico 1">
              <a:extLst>
                <a:ext uri="{FF2B5EF4-FFF2-40B4-BE49-F238E27FC236}">
                  <a16:creationId xmlns:a16="http://schemas.microsoft.com/office/drawing/2014/main" id="{C8765D5D-3F50-7240-097C-9A9446B9383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64160" y="375920"/>
            <a:ext cx="11531600" cy="61264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A4578150-7F0C-997C-14FD-31953172008A}"/>
                </a:ext>
              </a:extLst>
            </p:cNvPr>
            <p:cNvCxnSpPr>
              <a:cxnSpLocks/>
            </p:cNvCxnSpPr>
            <p:nvPr/>
          </p:nvCxnSpPr>
          <p:spPr>
            <a:xfrm>
              <a:off x="9668934" y="731520"/>
              <a:ext cx="0" cy="4845472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5980B6F0-811B-8EAF-970E-585092E03DD9}"/>
              </a:ext>
            </a:extLst>
          </p:cNvPr>
          <p:cNvSpPr txBox="1"/>
          <p:nvPr/>
        </p:nvSpPr>
        <p:spPr>
          <a:xfrm>
            <a:off x="0" y="6550223"/>
            <a:ext cx="329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Fuente: Penn World Table </a:t>
            </a:r>
            <a:r>
              <a:rPr lang="en-US" sz="1400" dirty="0" err="1"/>
              <a:t>versión</a:t>
            </a:r>
            <a:r>
              <a:rPr lang="en-US" sz="1400" dirty="0"/>
              <a:t> 10.01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883006789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101</TotalTime>
  <Words>1160</Words>
  <Application>Microsoft Office PowerPoint</Application>
  <PresentationFormat>Panorámica</PresentationFormat>
  <Paragraphs>97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18</vt:lpstr>
      <vt:lpstr>Aptos</vt:lpstr>
      <vt:lpstr>Arial</vt:lpstr>
      <vt:lpstr>Cambria Math</vt:lpstr>
      <vt:lpstr>Gill Sans MT</vt:lpstr>
      <vt:lpstr>Impact</vt:lpstr>
      <vt:lpstr>Times New Roman</vt:lpstr>
      <vt:lpstr>Distintivo</vt:lpstr>
      <vt:lpstr>Reconfiguración de la acumulación, imperialismo y Estado en países del G20, para el periodo de 2008-2024.</vt:lpstr>
      <vt:lpstr>Introducción</vt:lpstr>
      <vt:lpstr>Patrón de acumulación(Osorio, 2009) y el papel Estado(A. Gramsci, William I. Robinson).</vt:lpstr>
      <vt:lpstr>Presentación de PowerPoint</vt:lpstr>
      <vt:lpstr>Presentación de PowerPoint</vt:lpstr>
      <vt:lpstr>Figura 2. Total de derivados de acciones OTC vs PIB mundial a precios nominales, y valor porcentual de los derivados respecto al PIB. (1998-2023).</vt:lpstr>
      <vt:lpstr>La reconfiguración urgente</vt:lpstr>
      <vt:lpstr>Cuadro 1. G20 dividido por grupo de países, tasa promedio de crecimiento anual del PIB y PIB per cápita a precios constantes (dólares 2015=100). </vt:lpstr>
      <vt:lpstr>Presentación de PowerPoint</vt:lpstr>
      <vt:lpstr>Presentación de PowerPoint</vt:lpstr>
      <vt:lpstr>Intento de Reestructura la acumulación a partir de 2016</vt:lpstr>
      <vt:lpstr>Cambios tecnológicos y límites de la relocalización </vt:lpstr>
      <vt:lpstr>Limites en el comercio mundial.</vt:lpstr>
      <vt:lpstr>Presentación de PowerPoint</vt:lpstr>
      <vt:lpstr>Presentación de PowerPoint</vt:lpstr>
      <vt:lpstr>Presentación de PowerPoint</vt:lpstr>
      <vt:lpstr>Límites en la acumulación y Acumulación senil (Amin y Beinstein)</vt:lpstr>
      <vt:lpstr>Incremento de la Deuda a niveles históricos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Andres Sánchez</dc:creator>
  <cp:lastModifiedBy>Andres Sánchez</cp:lastModifiedBy>
  <cp:revision>1</cp:revision>
  <dcterms:created xsi:type="dcterms:W3CDTF">2025-03-12T20:21:33Z</dcterms:created>
  <dcterms:modified xsi:type="dcterms:W3CDTF">2025-03-12T22:03:27Z</dcterms:modified>
</cp:coreProperties>
</file>